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5" r:id="rId5"/>
  </p:sldMasterIdLst>
  <p:notesMasterIdLst>
    <p:notesMasterId r:id="rId26"/>
  </p:notesMasterIdLst>
  <p:handoutMasterIdLst>
    <p:handoutMasterId r:id="rId27"/>
  </p:handoutMasterIdLst>
  <p:sldIdLst>
    <p:sldId id="408" r:id="rId6"/>
    <p:sldId id="378" r:id="rId7"/>
    <p:sldId id="403" r:id="rId8"/>
    <p:sldId id="404" r:id="rId9"/>
    <p:sldId id="383" r:id="rId10"/>
    <p:sldId id="390" r:id="rId11"/>
    <p:sldId id="409" r:id="rId12"/>
    <p:sldId id="391" r:id="rId13"/>
    <p:sldId id="411" r:id="rId14"/>
    <p:sldId id="407" r:id="rId15"/>
    <p:sldId id="416" r:id="rId16"/>
    <p:sldId id="413" r:id="rId17"/>
    <p:sldId id="414" r:id="rId18"/>
    <p:sldId id="415" r:id="rId19"/>
    <p:sldId id="417" r:id="rId20"/>
    <p:sldId id="418" r:id="rId21"/>
    <p:sldId id="412" r:id="rId22"/>
    <p:sldId id="401" r:id="rId23"/>
    <p:sldId id="410" r:id="rId24"/>
    <p:sldId id="399" r:id="rId25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i Bo Bo HTET AUNG" initials="SBBH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08F8"/>
    <a:srgbClr val="040234"/>
    <a:srgbClr val="BED3E1"/>
    <a:srgbClr val="A6A6A6"/>
    <a:srgbClr val="6F6F6F"/>
    <a:srgbClr val="CC6600"/>
    <a:srgbClr val="5292C9"/>
    <a:srgbClr val="2E91ED"/>
    <a:srgbClr val="E9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89" autoAdjust="0"/>
    <p:restoredTop sz="86374" autoAdjust="0"/>
  </p:normalViewPr>
  <p:slideViewPr>
    <p:cSldViewPr>
      <p:cViewPr>
        <p:scale>
          <a:sx n="66" d="100"/>
          <a:sy n="66" d="100"/>
        </p:scale>
        <p:origin x="-1013" y="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884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34" y="-96"/>
      </p:cViewPr>
      <p:guideLst>
        <p:guide orient="horz" pos="3127"/>
        <p:guide pos="214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70A0D0-A3A1-4011-AD40-83C3B5306D7F}" type="doc">
      <dgm:prSet loTypeId="urn:microsoft.com/office/officeart/2005/8/layout/venn1" loCatId="relationship" qsTypeId="urn:microsoft.com/office/officeart/2005/8/quickstyle/3d3" qsCatId="3D" csTypeId="urn:microsoft.com/office/officeart/2005/8/colors/colorful4" csCatId="colorful" phldr="1"/>
      <dgm:spPr/>
    </dgm:pt>
    <dgm:pt modelId="{258B3F4B-9DF0-445A-902E-F3A31CE96C83}">
      <dgm:prSet phldrT="[Text]" custT="1"/>
      <dgm:spPr/>
      <dgm:t>
        <a:bodyPr/>
        <a:lstStyle/>
        <a:p>
          <a:r>
            <a:rPr lang="en-US" sz="1200" b="1" dirty="0" smtClean="0"/>
            <a:t>Effectiveness</a:t>
          </a:r>
          <a:endParaRPr lang="en-GB" sz="1200" b="1" dirty="0"/>
        </a:p>
      </dgm:t>
    </dgm:pt>
    <dgm:pt modelId="{78AA96D9-76B5-4520-B450-F81C30F81505}" type="parTrans" cxnId="{1C72B389-9572-4DC2-9AA6-4D54312094B1}">
      <dgm:prSet/>
      <dgm:spPr/>
      <dgm:t>
        <a:bodyPr/>
        <a:lstStyle/>
        <a:p>
          <a:endParaRPr lang="en-GB"/>
        </a:p>
      </dgm:t>
    </dgm:pt>
    <dgm:pt modelId="{D66E89F7-AF65-43CF-A7F1-339EDC2EFF40}" type="sibTrans" cxnId="{1C72B389-9572-4DC2-9AA6-4D54312094B1}">
      <dgm:prSet/>
      <dgm:spPr/>
      <dgm:t>
        <a:bodyPr/>
        <a:lstStyle/>
        <a:p>
          <a:endParaRPr lang="en-GB"/>
        </a:p>
      </dgm:t>
    </dgm:pt>
    <dgm:pt modelId="{A158A6FA-49FD-4223-8D3E-4EEAAD43F1DA}">
      <dgm:prSet phldrT="[Text]" custT="1"/>
      <dgm:spPr/>
      <dgm:t>
        <a:bodyPr/>
        <a:lstStyle/>
        <a:p>
          <a:r>
            <a:rPr lang="en-US" sz="1200" b="1" dirty="0" smtClean="0"/>
            <a:t>Economy</a:t>
          </a:r>
          <a:endParaRPr lang="en-GB" sz="1200" b="1" dirty="0"/>
        </a:p>
      </dgm:t>
    </dgm:pt>
    <dgm:pt modelId="{5E06ED75-756E-4A8E-B3B3-0B2B2FD0F92C}" type="parTrans" cxnId="{2A89DD06-571F-451C-BC84-352D63687B97}">
      <dgm:prSet/>
      <dgm:spPr/>
      <dgm:t>
        <a:bodyPr/>
        <a:lstStyle/>
        <a:p>
          <a:endParaRPr lang="en-GB"/>
        </a:p>
      </dgm:t>
    </dgm:pt>
    <dgm:pt modelId="{07DE7CD5-5CBC-4726-AA4B-B706034A4AB5}" type="sibTrans" cxnId="{2A89DD06-571F-451C-BC84-352D63687B97}">
      <dgm:prSet/>
      <dgm:spPr/>
      <dgm:t>
        <a:bodyPr/>
        <a:lstStyle/>
        <a:p>
          <a:endParaRPr lang="en-GB"/>
        </a:p>
      </dgm:t>
    </dgm:pt>
    <dgm:pt modelId="{25B9B4A6-DDD1-4B70-89D7-7D1988AE9A0A}">
      <dgm:prSet phldrT="[Text]" custT="1"/>
      <dgm:spPr/>
      <dgm:t>
        <a:bodyPr/>
        <a:lstStyle/>
        <a:p>
          <a:r>
            <a:rPr lang="en-US" sz="1200" b="1" dirty="0" smtClean="0"/>
            <a:t>Efficiency</a:t>
          </a:r>
          <a:endParaRPr lang="en-GB" sz="1200" b="1" dirty="0"/>
        </a:p>
      </dgm:t>
    </dgm:pt>
    <dgm:pt modelId="{E48137BC-9BCC-4420-8791-FBC8AB50A214}" type="parTrans" cxnId="{3A9DC69F-E668-4055-9F99-A15930EAED47}">
      <dgm:prSet/>
      <dgm:spPr/>
      <dgm:t>
        <a:bodyPr/>
        <a:lstStyle/>
        <a:p>
          <a:endParaRPr lang="en-GB"/>
        </a:p>
      </dgm:t>
    </dgm:pt>
    <dgm:pt modelId="{4C2A041F-898F-46F2-BF22-CF46ED227379}" type="sibTrans" cxnId="{3A9DC69F-E668-4055-9F99-A15930EAED47}">
      <dgm:prSet/>
      <dgm:spPr/>
      <dgm:t>
        <a:bodyPr/>
        <a:lstStyle/>
        <a:p>
          <a:endParaRPr lang="en-GB"/>
        </a:p>
      </dgm:t>
    </dgm:pt>
    <dgm:pt modelId="{44E5CBE7-2DE0-4C88-AE3E-E8E5FC039B87}" type="pres">
      <dgm:prSet presAssocID="{AB70A0D0-A3A1-4011-AD40-83C3B5306D7F}" presName="compositeShape" presStyleCnt="0">
        <dgm:presLayoutVars>
          <dgm:chMax val="7"/>
          <dgm:dir/>
          <dgm:resizeHandles val="exact"/>
        </dgm:presLayoutVars>
      </dgm:prSet>
      <dgm:spPr/>
    </dgm:pt>
    <dgm:pt modelId="{4F64AE9D-81D0-4AAD-BABD-D0503C5432BC}" type="pres">
      <dgm:prSet presAssocID="{258B3F4B-9DF0-445A-902E-F3A31CE96C83}" presName="circ1" presStyleLbl="vennNode1" presStyleIdx="0" presStyleCnt="3" custLinFactNeighborX="-1255" custLinFactNeighborY="12623"/>
      <dgm:spPr/>
      <dgm:t>
        <a:bodyPr/>
        <a:lstStyle/>
        <a:p>
          <a:endParaRPr lang="en-GB"/>
        </a:p>
      </dgm:t>
    </dgm:pt>
    <dgm:pt modelId="{921307AA-4A54-4F29-8517-0D14964F6BFB}" type="pres">
      <dgm:prSet presAssocID="{258B3F4B-9DF0-445A-902E-F3A31CE96C8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129EBA4-C0E2-4836-AB11-3C3E741C072A}" type="pres">
      <dgm:prSet presAssocID="{A158A6FA-49FD-4223-8D3E-4EEAAD43F1DA}" presName="circ2" presStyleLbl="vennNode1" presStyleIdx="1" presStyleCnt="3"/>
      <dgm:spPr/>
      <dgm:t>
        <a:bodyPr/>
        <a:lstStyle/>
        <a:p>
          <a:endParaRPr lang="en-GB"/>
        </a:p>
      </dgm:t>
    </dgm:pt>
    <dgm:pt modelId="{42AF5D5B-FE82-4A53-8B4C-229DA794C019}" type="pres">
      <dgm:prSet presAssocID="{A158A6FA-49FD-4223-8D3E-4EEAAD43F1D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F5E7756-5935-48E2-93F9-201016219339}" type="pres">
      <dgm:prSet presAssocID="{25B9B4A6-DDD1-4B70-89D7-7D1988AE9A0A}" presName="circ3" presStyleLbl="vennNode1" presStyleIdx="2" presStyleCnt="3"/>
      <dgm:spPr/>
      <dgm:t>
        <a:bodyPr/>
        <a:lstStyle/>
        <a:p>
          <a:endParaRPr lang="en-GB"/>
        </a:p>
      </dgm:t>
    </dgm:pt>
    <dgm:pt modelId="{9AA10EF9-91FA-4595-8786-D87FAB6328EA}" type="pres">
      <dgm:prSet presAssocID="{25B9B4A6-DDD1-4B70-89D7-7D1988AE9A0A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A89DD06-571F-451C-BC84-352D63687B97}" srcId="{AB70A0D0-A3A1-4011-AD40-83C3B5306D7F}" destId="{A158A6FA-49FD-4223-8D3E-4EEAAD43F1DA}" srcOrd="1" destOrd="0" parTransId="{5E06ED75-756E-4A8E-B3B3-0B2B2FD0F92C}" sibTransId="{07DE7CD5-5CBC-4726-AA4B-B706034A4AB5}"/>
    <dgm:cxn modelId="{8BC684F7-0301-48BD-AAB2-04A75575878D}" type="presOf" srcId="{25B9B4A6-DDD1-4B70-89D7-7D1988AE9A0A}" destId="{9AA10EF9-91FA-4595-8786-D87FAB6328EA}" srcOrd="1" destOrd="0" presId="urn:microsoft.com/office/officeart/2005/8/layout/venn1"/>
    <dgm:cxn modelId="{1C72B389-9572-4DC2-9AA6-4D54312094B1}" srcId="{AB70A0D0-A3A1-4011-AD40-83C3B5306D7F}" destId="{258B3F4B-9DF0-445A-902E-F3A31CE96C83}" srcOrd="0" destOrd="0" parTransId="{78AA96D9-76B5-4520-B450-F81C30F81505}" sibTransId="{D66E89F7-AF65-43CF-A7F1-339EDC2EFF40}"/>
    <dgm:cxn modelId="{27E52650-80D6-42C2-AF3E-61DE91324FF0}" type="presOf" srcId="{25B9B4A6-DDD1-4B70-89D7-7D1988AE9A0A}" destId="{9F5E7756-5935-48E2-93F9-201016219339}" srcOrd="0" destOrd="0" presId="urn:microsoft.com/office/officeart/2005/8/layout/venn1"/>
    <dgm:cxn modelId="{61B726BC-5F27-4A3F-849E-5B0BC1C86B86}" type="presOf" srcId="{258B3F4B-9DF0-445A-902E-F3A31CE96C83}" destId="{921307AA-4A54-4F29-8517-0D14964F6BFB}" srcOrd="1" destOrd="0" presId="urn:microsoft.com/office/officeart/2005/8/layout/venn1"/>
    <dgm:cxn modelId="{15330F50-5374-4048-BEC5-34F20A181605}" type="presOf" srcId="{A158A6FA-49FD-4223-8D3E-4EEAAD43F1DA}" destId="{42AF5D5B-FE82-4A53-8B4C-229DA794C019}" srcOrd="1" destOrd="0" presId="urn:microsoft.com/office/officeart/2005/8/layout/venn1"/>
    <dgm:cxn modelId="{3A9DC69F-E668-4055-9F99-A15930EAED47}" srcId="{AB70A0D0-A3A1-4011-AD40-83C3B5306D7F}" destId="{25B9B4A6-DDD1-4B70-89D7-7D1988AE9A0A}" srcOrd="2" destOrd="0" parTransId="{E48137BC-9BCC-4420-8791-FBC8AB50A214}" sibTransId="{4C2A041F-898F-46F2-BF22-CF46ED227379}"/>
    <dgm:cxn modelId="{2032A417-1002-4604-84B5-286CD5CA7526}" type="presOf" srcId="{A158A6FA-49FD-4223-8D3E-4EEAAD43F1DA}" destId="{1129EBA4-C0E2-4836-AB11-3C3E741C072A}" srcOrd="0" destOrd="0" presId="urn:microsoft.com/office/officeart/2005/8/layout/venn1"/>
    <dgm:cxn modelId="{0473DF2A-EACC-4EFE-A7D9-0590785E8D65}" type="presOf" srcId="{AB70A0D0-A3A1-4011-AD40-83C3B5306D7F}" destId="{44E5CBE7-2DE0-4C88-AE3E-E8E5FC039B87}" srcOrd="0" destOrd="0" presId="urn:microsoft.com/office/officeart/2005/8/layout/venn1"/>
    <dgm:cxn modelId="{12B1DEEE-8BFE-474E-A5E7-44BF75E828DF}" type="presOf" srcId="{258B3F4B-9DF0-445A-902E-F3A31CE96C83}" destId="{4F64AE9D-81D0-4AAD-BABD-D0503C5432BC}" srcOrd="0" destOrd="0" presId="urn:microsoft.com/office/officeart/2005/8/layout/venn1"/>
    <dgm:cxn modelId="{DBD0DBCA-C08B-43F9-B435-28C75450A8A6}" type="presParOf" srcId="{44E5CBE7-2DE0-4C88-AE3E-E8E5FC039B87}" destId="{4F64AE9D-81D0-4AAD-BABD-D0503C5432BC}" srcOrd="0" destOrd="0" presId="urn:microsoft.com/office/officeart/2005/8/layout/venn1"/>
    <dgm:cxn modelId="{969B4BCF-D774-4FF7-A041-040DBD6AD611}" type="presParOf" srcId="{44E5CBE7-2DE0-4C88-AE3E-E8E5FC039B87}" destId="{921307AA-4A54-4F29-8517-0D14964F6BFB}" srcOrd="1" destOrd="0" presId="urn:microsoft.com/office/officeart/2005/8/layout/venn1"/>
    <dgm:cxn modelId="{A6A58F1A-39CB-4A0A-8D2F-F5B505EF7BAC}" type="presParOf" srcId="{44E5CBE7-2DE0-4C88-AE3E-E8E5FC039B87}" destId="{1129EBA4-C0E2-4836-AB11-3C3E741C072A}" srcOrd="2" destOrd="0" presId="urn:microsoft.com/office/officeart/2005/8/layout/venn1"/>
    <dgm:cxn modelId="{1A3A472F-29E2-4B46-BCE5-3E5B5BD65D13}" type="presParOf" srcId="{44E5CBE7-2DE0-4C88-AE3E-E8E5FC039B87}" destId="{42AF5D5B-FE82-4A53-8B4C-229DA794C019}" srcOrd="3" destOrd="0" presId="urn:microsoft.com/office/officeart/2005/8/layout/venn1"/>
    <dgm:cxn modelId="{3B205A8B-6474-46E5-AE96-D709F81876AA}" type="presParOf" srcId="{44E5CBE7-2DE0-4C88-AE3E-E8E5FC039B87}" destId="{9F5E7756-5935-48E2-93F9-201016219339}" srcOrd="4" destOrd="0" presId="urn:microsoft.com/office/officeart/2005/8/layout/venn1"/>
    <dgm:cxn modelId="{F430CE69-7B06-452C-94E5-72B543AC405D}" type="presParOf" srcId="{44E5CBE7-2DE0-4C88-AE3E-E8E5FC039B87}" destId="{9AA10EF9-91FA-4595-8786-D87FAB6328EA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64AE9D-81D0-4AAD-BABD-D0503C5432BC}">
      <dsp:nvSpPr>
        <dsp:cNvPr id="0" name=""/>
        <dsp:cNvSpPr/>
      </dsp:nvSpPr>
      <dsp:spPr>
        <a:xfrm>
          <a:off x="765351" y="228607"/>
          <a:ext cx="1554480" cy="1554480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Effectiveness</a:t>
          </a:r>
          <a:endParaRPr lang="en-GB" sz="1200" b="1" kern="1200" dirty="0"/>
        </a:p>
      </dsp:txBody>
      <dsp:txXfrm>
        <a:off x="972615" y="500641"/>
        <a:ext cx="1139952" cy="699516"/>
      </dsp:txXfrm>
    </dsp:sp>
    <dsp:sp modelId="{1129EBA4-C0E2-4836-AB11-3C3E741C072A}">
      <dsp:nvSpPr>
        <dsp:cNvPr id="0" name=""/>
        <dsp:cNvSpPr/>
      </dsp:nvSpPr>
      <dsp:spPr>
        <a:xfrm>
          <a:off x="1345768" y="1003935"/>
          <a:ext cx="1554480" cy="1554480"/>
        </a:xfrm>
        <a:prstGeom prst="ellipse">
          <a:avLst/>
        </a:prstGeom>
        <a:solidFill>
          <a:schemeClr val="accent4">
            <a:alpha val="50000"/>
            <a:hueOff val="5345227"/>
            <a:satOff val="0"/>
            <a:lumOff val="-1343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Economy</a:t>
          </a:r>
          <a:endParaRPr lang="en-GB" sz="1200" b="1" kern="1200" dirty="0"/>
        </a:p>
      </dsp:txBody>
      <dsp:txXfrm>
        <a:off x="1821180" y="1405509"/>
        <a:ext cx="932688" cy="854964"/>
      </dsp:txXfrm>
    </dsp:sp>
    <dsp:sp modelId="{9F5E7756-5935-48E2-93F9-201016219339}">
      <dsp:nvSpPr>
        <dsp:cNvPr id="0" name=""/>
        <dsp:cNvSpPr/>
      </dsp:nvSpPr>
      <dsp:spPr>
        <a:xfrm>
          <a:off x="223951" y="1003935"/>
          <a:ext cx="1554480" cy="1554480"/>
        </a:xfrm>
        <a:prstGeom prst="ellipse">
          <a:avLst/>
        </a:prstGeom>
        <a:solidFill>
          <a:schemeClr val="accent4">
            <a:alpha val="50000"/>
            <a:hueOff val="10690453"/>
            <a:satOff val="0"/>
            <a:lumOff val="-2686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Efficiency</a:t>
          </a:r>
          <a:endParaRPr lang="en-GB" sz="1200" b="1" kern="1200" dirty="0"/>
        </a:p>
      </dsp:txBody>
      <dsp:txXfrm>
        <a:off x="370331" y="1405509"/>
        <a:ext cx="932688" cy="8549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pPr>
              <a:defRPr/>
            </a:pPr>
            <a:fld id="{46A59369-211C-4E14-AE9A-7E721396F117}" type="datetimeFigureOut">
              <a:rPr lang="en-US"/>
              <a:pPr>
                <a:defRPr/>
              </a:pPr>
              <a:t>11/1/2017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pPr>
              <a:defRPr/>
            </a:pPr>
            <a:fld id="{879BE366-CA43-4E0D-97D0-B0CDDEE7AC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0802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pPr>
              <a:defRPr/>
            </a:pPr>
            <a:fld id="{87918031-0801-4CE0-A944-423FBB35FB1A}" type="datetimeFigureOut">
              <a:rPr lang="en-US"/>
              <a:pPr>
                <a:defRPr/>
              </a:pPr>
              <a:t>11/1/2017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108" tIns="46054" rIns="92108" bIns="4605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pPr>
              <a:defRPr/>
            </a:pPr>
            <a:fld id="{A26BC64F-4DEC-4595-9420-C6CFD784A9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3968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390" y="2011670"/>
            <a:ext cx="4800610" cy="4846330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87361" y="3878560"/>
            <a:ext cx="2808000" cy="936000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87361" y="2857480"/>
            <a:ext cx="2808000" cy="935355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r">
              <a:lnSpc>
                <a:spcPct val="120000"/>
              </a:lnSpc>
              <a:defRPr sz="2800" b="1" cap="none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ation slide_ES&amp;F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C9840D-5FCC-4A11-8DB1-D095C0EC4346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347" y="2388066"/>
            <a:ext cx="1789180" cy="1789180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3569625" y="4292858"/>
            <a:ext cx="4860000" cy="838800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buNone/>
              <a:defRPr sz="18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Click to add name, title, organization</a:t>
            </a:r>
            <a:endParaRPr lang="en-GB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3569625" y="1599646"/>
            <a:ext cx="4860000" cy="25776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2400" b="1" baseline="0"/>
            </a:lvl1pPr>
          </a:lstStyle>
          <a:p>
            <a:pPr lvl="0"/>
            <a:r>
              <a:rPr lang="en-GB" dirty="0" smtClean="0"/>
              <a:t>Click to add quotation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9791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76825" y="3009900"/>
            <a:ext cx="3348000" cy="2177562"/>
          </a:xfrm>
        </p:spPr>
        <p:txBody>
          <a:bodyPr anchor="t" anchorCtr="0"/>
          <a:lstStyle>
            <a:lvl1pPr>
              <a:lnSpc>
                <a:spcPct val="120000"/>
              </a:lnSpc>
              <a:defRPr sz="28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add section title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5076825" y="1723292"/>
            <a:ext cx="3348000" cy="1153258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2400" baseline="0">
                <a:solidFill>
                  <a:srgbClr val="009EDE"/>
                </a:solidFill>
              </a:defRPr>
            </a:lvl1pPr>
            <a:lvl2pPr marL="268287" indent="0">
              <a:buNone/>
              <a:defRPr/>
            </a:lvl2pPr>
            <a:lvl3pPr marL="577850" indent="0">
              <a:buNone/>
              <a:defRPr/>
            </a:lvl3pPr>
            <a:lvl4pPr marL="1371600" indent="0">
              <a:buFont typeface="Arial" panose="020B0604020202020204" pitchFamily="34" charset="0"/>
              <a:buNone/>
              <a:defRPr/>
            </a:lvl4pPr>
            <a:lvl5pPr marL="1828800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en-US" dirty="0" smtClean="0"/>
              <a:t>Click to add section number</a:t>
            </a:r>
          </a:p>
        </p:txBody>
      </p:sp>
    </p:spTree>
    <p:extLst>
      <p:ext uri="{BB962C8B-B14F-4D97-AF65-F5344CB8AC3E}">
        <p14:creationId xmlns:p14="http://schemas.microsoft.com/office/powerpoint/2010/main" val="149338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 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7" hasCustomPrompt="1"/>
          </p:nvPr>
        </p:nvSpPr>
        <p:spPr>
          <a:xfrm>
            <a:off x="720724" y="1266825"/>
            <a:ext cx="2995200" cy="2877488"/>
          </a:xfrm>
          <a:custGeom>
            <a:avLst/>
            <a:gdLst>
              <a:gd name="connsiteX0" fmla="*/ 0 w 2998800"/>
              <a:gd name="connsiteY0" fmla="*/ 0 h 2865600"/>
              <a:gd name="connsiteX1" fmla="*/ 499800 w 2998800"/>
              <a:gd name="connsiteY1" fmla="*/ 0 h 2865600"/>
              <a:gd name="connsiteX2" fmla="*/ 499800 w 2998800"/>
              <a:gd name="connsiteY2" fmla="*/ 0 h 2865600"/>
              <a:gd name="connsiteX3" fmla="*/ 1249500 w 2998800"/>
              <a:gd name="connsiteY3" fmla="*/ 0 h 2865600"/>
              <a:gd name="connsiteX4" fmla="*/ 2998800 w 2998800"/>
              <a:gd name="connsiteY4" fmla="*/ 0 h 2865600"/>
              <a:gd name="connsiteX5" fmla="*/ 2998800 w 2998800"/>
              <a:gd name="connsiteY5" fmla="*/ 1671600 h 2865600"/>
              <a:gd name="connsiteX6" fmla="*/ 2998800 w 2998800"/>
              <a:gd name="connsiteY6" fmla="*/ 1671600 h 2865600"/>
              <a:gd name="connsiteX7" fmla="*/ 2998800 w 2998800"/>
              <a:gd name="connsiteY7" fmla="*/ 2388000 h 2865600"/>
              <a:gd name="connsiteX8" fmla="*/ 2998800 w 2998800"/>
              <a:gd name="connsiteY8" fmla="*/ 2865600 h 2865600"/>
              <a:gd name="connsiteX9" fmla="*/ 1249500 w 2998800"/>
              <a:gd name="connsiteY9" fmla="*/ 2865600 h 2865600"/>
              <a:gd name="connsiteX10" fmla="*/ 874660 w 2998800"/>
              <a:gd name="connsiteY10" fmla="*/ 3223800 h 2865600"/>
              <a:gd name="connsiteX11" fmla="*/ 499800 w 2998800"/>
              <a:gd name="connsiteY11" fmla="*/ 2865600 h 2865600"/>
              <a:gd name="connsiteX12" fmla="*/ 0 w 2998800"/>
              <a:gd name="connsiteY12" fmla="*/ 2865600 h 2865600"/>
              <a:gd name="connsiteX13" fmla="*/ 0 w 2998800"/>
              <a:gd name="connsiteY13" fmla="*/ 2388000 h 2865600"/>
              <a:gd name="connsiteX14" fmla="*/ 0 w 2998800"/>
              <a:gd name="connsiteY14" fmla="*/ 1671600 h 2865600"/>
              <a:gd name="connsiteX15" fmla="*/ 0 w 2998800"/>
              <a:gd name="connsiteY15" fmla="*/ 1671600 h 2865600"/>
              <a:gd name="connsiteX16" fmla="*/ 0 w 2998800"/>
              <a:gd name="connsiteY16" fmla="*/ 0 h 2865600"/>
              <a:gd name="connsiteX0" fmla="*/ 0 w 2998800"/>
              <a:gd name="connsiteY0" fmla="*/ 0 h 3223800"/>
              <a:gd name="connsiteX1" fmla="*/ 499800 w 2998800"/>
              <a:gd name="connsiteY1" fmla="*/ 0 h 3223800"/>
              <a:gd name="connsiteX2" fmla="*/ 499800 w 2998800"/>
              <a:gd name="connsiteY2" fmla="*/ 0 h 3223800"/>
              <a:gd name="connsiteX3" fmla="*/ 1249500 w 2998800"/>
              <a:gd name="connsiteY3" fmla="*/ 0 h 3223800"/>
              <a:gd name="connsiteX4" fmla="*/ 2998800 w 2998800"/>
              <a:gd name="connsiteY4" fmla="*/ 0 h 3223800"/>
              <a:gd name="connsiteX5" fmla="*/ 2998800 w 2998800"/>
              <a:gd name="connsiteY5" fmla="*/ 1671600 h 3223800"/>
              <a:gd name="connsiteX6" fmla="*/ 2998800 w 2998800"/>
              <a:gd name="connsiteY6" fmla="*/ 1671600 h 3223800"/>
              <a:gd name="connsiteX7" fmla="*/ 2998800 w 2998800"/>
              <a:gd name="connsiteY7" fmla="*/ 2388000 h 3223800"/>
              <a:gd name="connsiteX8" fmla="*/ 2998800 w 2998800"/>
              <a:gd name="connsiteY8" fmla="*/ 2865600 h 3223800"/>
              <a:gd name="connsiteX9" fmla="*/ 1249500 w 2998800"/>
              <a:gd name="connsiteY9" fmla="*/ 2865600 h 3223800"/>
              <a:gd name="connsiteX10" fmla="*/ 874660 w 2998800"/>
              <a:gd name="connsiteY10" fmla="*/ 3223800 h 3223800"/>
              <a:gd name="connsiteX11" fmla="*/ 122610 w 2998800"/>
              <a:gd name="connsiteY11" fmla="*/ 2743680 h 3223800"/>
              <a:gd name="connsiteX12" fmla="*/ 0 w 2998800"/>
              <a:gd name="connsiteY12" fmla="*/ 2865600 h 3223800"/>
              <a:gd name="connsiteX13" fmla="*/ 0 w 2998800"/>
              <a:gd name="connsiteY13" fmla="*/ 2388000 h 3223800"/>
              <a:gd name="connsiteX14" fmla="*/ 0 w 2998800"/>
              <a:gd name="connsiteY14" fmla="*/ 1671600 h 3223800"/>
              <a:gd name="connsiteX15" fmla="*/ 0 w 2998800"/>
              <a:gd name="connsiteY15" fmla="*/ 1671600 h 3223800"/>
              <a:gd name="connsiteX16" fmla="*/ 0 w 2998800"/>
              <a:gd name="connsiteY16" fmla="*/ 0 h 3223800"/>
              <a:gd name="connsiteX0" fmla="*/ 0 w 2998800"/>
              <a:gd name="connsiteY0" fmla="*/ 0 h 2865600"/>
              <a:gd name="connsiteX1" fmla="*/ 499800 w 2998800"/>
              <a:gd name="connsiteY1" fmla="*/ 0 h 2865600"/>
              <a:gd name="connsiteX2" fmla="*/ 499800 w 2998800"/>
              <a:gd name="connsiteY2" fmla="*/ 0 h 2865600"/>
              <a:gd name="connsiteX3" fmla="*/ 1249500 w 2998800"/>
              <a:gd name="connsiteY3" fmla="*/ 0 h 2865600"/>
              <a:gd name="connsiteX4" fmla="*/ 2998800 w 2998800"/>
              <a:gd name="connsiteY4" fmla="*/ 0 h 2865600"/>
              <a:gd name="connsiteX5" fmla="*/ 2998800 w 2998800"/>
              <a:gd name="connsiteY5" fmla="*/ 1671600 h 2865600"/>
              <a:gd name="connsiteX6" fmla="*/ 2998800 w 2998800"/>
              <a:gd name="connsiteY6" fmla="*/ 1671600 h 2865600"/>
              <a:gd name="connsiteX7" fmla="*/ 2998800 w 2998800"/>
              <a:gd name="connsiteY7" fmla="*/ 2388000 h 2865600"/>
              <a:gd name="connsiteX8" fmla="*/ 2998800 w 2998800"/>
              <a:gd name="connsiteY8" fmla="*/ 2865600 h 2865600"/>
              <a:gd name="connsiteX9" fmla="*/ 1249500 w 2998800"/>
              <a:gd name="connsiteY9" fmla="*/ 2865600 h 2865600"/>
              <a:gd name="connsiteX10" fmla="*/ 251662 w 2998800"/>
              <a:gd name="connsiteY10" fmla="*/ 2864572 h 2865600"/>
              <a:gd name="connsiteX11" fmla="*/ 122610 w 2998800"/>
              <a:gd name="connsiteY11" fmla="*/ 2743680 h 2865600"/>
              <a:gd name="connsiteX12" fmla="*/ 0 w 2998800"/>
              <a:gd name="connsiteY12" fmla="*/ 2865600 h 2865600"/>
              <a:gd name="connsiteX13" fmla="*/ 0 w 2998800"/>
              <a:gd name="connsiteY13" fmla="*/ 2388000 h 2865600"/>
              <a:gd name="connsiteX14" fmla="*/ 0 w 2998800"/>
              <a:gd name="connsiteY14" fmla="*/ 1671600 h 2865600"/>
              <a:gd name="connsiteX15" fmla="*/ 0 w 2998800"/>
              <a:gd name="connsiteY15" fmla="*/ 1671600 h 2865600"/>
              <a:gd name="connsiteX16" fmla="*/ 0 w 2998800"/>
              <a:gd name="connsiteY16" fmla="*/ 0 h 2865600"/>
              <a:gd name="connsiteX0" fmla="*/ 0 w 2998800"/>
              <a:gd name="connsiteY0" fmla="*/ 0 h 2865600"/>
              <a:gd name="connsiteX1" fmla="*/ 499800 w 2998800"/>
              <a:gd name="connsiteY1" fmla="*/ 0 h 2865600"/>
              <a:gd name="connsiteX2" fmla="*/ 499800 w 2998800"/>
              <a:gd name="connsiteY2" fmla="*/ 0 h 2865600"/>
              <a:gd name="connsiteX3" fmla="*/ 1249500 w 2998800"/>
              <a:gd name="connsiteY3" fmla="*/ 0 h 2865600"/>
              <a:gd name="connsiteX4" fmla="*/ 2998800 w 2998800"/>
              <a:gd name="connsiteY4" fmla="*/ 0 h 2865600"/>
              <a:gd name="connsiteX5" fmla="*/ 2998800 w 2998800"/>
              <a:gd name="connsiteY5" fmla="*/ 1671600 h 2865600"/>
              <a:gd name="connsiteX6" fmla="*/ 2998800 w 2998800"/>
              <a:gd name="connsiteY6" fmla="*/ 1671600 h 2865600"/>
              <a:gd name="connsiteX7" fmla="*/ 2998800 w 2998800"/>
              <a:gd name="connsiteY7" fmla="*/ 2388000 h 2865600"/>
              <a:gd name="connsiteX8" fmla="*/ 2998800 w 2998800"/>
              <a:gd name="connsiteY8" fmla="*/ 2865600 h 2865600"/>
              <a:gd name="connsiteX9" fmla="*/ 1249500 w 2998800"/>
              <a:gd name="connsiteY9" fmla="*/ 2865600 h 2865600"/>
              <a:gd name="connsiteX10" fmla="*/ 251662 w 2998800"/>
              <a:gd name="connsiteY10" fmla="*/ 2864572 h 2865600"/>
              <a:gd name="connsiteX11" fmla="*/ 130147 w 2998800"/>
              <a:gd name="connsiteY11" fmla="*/ 2743680 h 2865600"/>
              <a:gd name="connsiteX12" fmla="*/ 0 w 2998800"/>
              <a:gd name="connsiteY12" fmla="*/ 2865600 h 2865600"/>
              <a:gd name="connsiteX13" fmla="*/ 0 w 2998800"/>
              <a:gd name="connsiteY13" fmla="*/ 2388000 h 2865600"/>
              <a:gd name="connsiteX14" fmla="*/ 0 w 2998800"/>
              <a:gd name="connsiteY14" fmla="*/ 1671600 h 2865600"/>
              <a:gd name="connsiteX15" fmla="*/ 0 w 2998800"/>
              <a:gd name="connsiteY15" fmla="*/ 1671600 h 2865600"/>
              <a:gd name="connsiteX16" fmla="*/ 0 w 2998800"/>
              <a:gd name="connsiteY16" fmla="*/ 0 h 2865600"/>
              <a:gd name="connsiteX0" fmla="*/ 0 w 2998800"/>
              <a:gd name="connsiteY0" fmla="*/ 0 h 2877132"/>
              <a:gd name="connsiteX1" fmla="*/ 499800 w 2998800"/>
              <a:gd name="connsiteY1" fmla="*/ 0 h 2877132"/>
              <a:gd name="connsiteX2" fmla="*/ 499800 w 2998800"/>
              <a:gd name="connsiteY2" fmla="*/ 0 h 2877132"/>
              <a:gd name="connsiteX3" fmla="*/ 1249500 w 2998800"/>
              <a:gd name="connsiteY3" fmla="*/ 0 h 2877132"/>
              <a:gd name="connsiteX4" fmla="*/ 2998800 w 2998800"/>
              <a:gd name="connsiteY4" fmla="*/ 0 h 2877132"/>
              <a:gd name="connsiteX5" fmla="*/ 2998800 w 2998800"/>
              <a:gd name="connsiteY5" fmla="*/ 1671600 h 2877132"/>
              <a:gd name="connsiteX6" fmla="*/ 2998800 w 2998800"/>
              <a:gd name="connsiteY6" fmla="*/ 1671600 h 2877132"/>
              <a:gd name="connsiteX7" fmla="*/ 2998800 w 2998800"/>
              <a:gd name="connsiteY7" fmla="*/ 2388000 h 2877132"/>
              <a:gd name="connsiteX8" fmla="*/ 2998800 w 2998800"/>
              <a:gd name="connsiteY8" fmla="*/ 2865600 h 2877132"/>
              <a:gd name="connsiteX9" fmla="*/ 1249500 w 2998800"/>
              <a:gd name="connsiteY9" fmla="*/ 2865600 h 2877132"/>
              <a:gd name="connsiteX10" fmla="*/ 251662 w 2998800"/>
              <a:gd name="connsiteY10" fmla="*/ 2877132 h 2877132"/>
              <a:gd name="connsiteX11" fmla="*/ 130147 w 2998800"/>
              <a:gd name="connsiteY11" fmla="*/ 2743680 h 2877132"/>
              <a:gd name="connsiteX12" fmla="*/ 0 w 2998800"/>
              <a:gd name="connsiteY12" fmla="*/ 2865600 h 2877132"/>
              <a:gd name="connsiteX13" fmla="*/ 0 w 2998800"/>
              <a:gd name="connsiteY13" fmla="*/ 2388000 h 2877132"/>
              <a:gd name="connsiteX14" fmla="*/ 0 w 2998800"/>
              <a:gd name="connsiteY14" fmla="*/ 1671600 h 2877132"/>
              <a:gd name="connsiteX15" fmla="*/ 0 w 2998800"/>
              <a:gd name="connsiteY15" fmla="*/ 1671600 h 2877132"/>
              <a:gd name="connsiteX16" fmla="*/ 0 w 2998800"/>
              <a:gd name="connsiteY16" fmla="*/ 0 h 2877132"/>
              <a:gd name="connsiteX0" fmla="*/ 0 w 2998800"/>
              <a:gd name="connsiteY0" fmla="*/ 0 h 2869596"/>
              <a:gd name="connsiteX1" fmla="*/ 499800 w 2998800"/>
              <a:gd name="connsiteY1" fmla="*/ 0 h 2869596"/>
              <a:gd name="connsiteX2" fmla="*/ 499800 w 2998800"/>
              <a:gd name="connsiteY2" fmla="*/ 0 h 2869596"/>
              <a:gd name="connsiteX3" fmla="*/ 1249500 w 2998800"/>
              <a:gd name="connsiteY3" fmla="*/ 0 h 2869596"/>
              <a:gd name="connsiteX4" fmla="*/ 2998800 w 2998800"/>
              <a:gd name="connsiteY4" fmla="*/ 0 h 2869596"/>
              <a:gd name="connsiteX5" fmla="*/ 2998800 w 2998800"/>
              <a:gd name="connsiteY5" fmla="*/ 1671600 h 2869596"/>
              <a:gd name="connsiteX6" fmla="*/ 2998800 w 2998800"/>
              <a:gd name="connsiteY6" fmla="*/ 1671600 h 2869596"/>
              <a:gd name="connsiteX7" fmla="*/ 2998800 w 2998800"/>
              <a:gd name="connsiteY7" fmla="*/ 2388000 h 2869596"/>
              <a:gd name="connsiteX8" fmla="*/ 2998800 w 2998800"/>
              <a:gd name="connsiteY8" fmla="*/ 2865600 h 2869596"/>
              <a:gd name="connsiteX9" fmla="*/ 1249500 w 2998800"/>
              <a:gd name="connsiteY9" fmla="*/ 2865600 h 2869596"/>
              <a:gd name="connsiteX10" fmla="*/ 254174 w 2998800"/>
              <a:gd name="connsiteY10" fmla="*/ 2869596 h 2869596"/>
              <a:gd name="connsiteX11" fmla="*/ 130147 w 2998800"/>
              <a:gd name="connsiteY11" fmla="*/ 2743680 h 2869596"/>
              <a:gd name="connsiteX12" fmla="*/ 0 w 2998800"/>
              <a:gd name="connsiteY12" fmla="*/ 2865600 h 2869596"/>
              <a:gd name="connsiteX13" fmla="*/ 0 w 2998800"/>
              <a:gd name="connsiteY13" fmla="*/ 2388000 h 2869596"/>
              <a:gd name="connsiteX14" fmla="*/ 0 w 2998800"/>
              <a:gd name="connsiteY14" fmla="*/ 1671600 h 2869596"/>
              <a:gd name="connsiteX15" fmla="*/ 0 w 2998800"/>
              <a:gd name="connsiteY15" fmla="*/ 1671600 h 2869596"/>
              <a:gd name="connsiteX16" fmla="*/ 0 w 2998800"/>
              <a:gd name="connsiteY16" fmla="*/ 0 h 2869596"/>
              <a:gd name="connsiteX0" fmla="*/ 0 w 2998800"/>
              <a:gd name="connsiteY0" fmla="*/ 0 h 2865600"/>
              <a:gd name="connsiteX1" fmla="*/ 499800 w 2998800"/>
              <a:gd name="connsiteY1" fmla="*/ 0 h 2865600"/>
              <a:gd name="connsiteX2" fmla="*/ 499800 w 2998800"/>
              <a:gd name="connsiteY2" fmla="*/ 0 h 2865600"/>
              <a:gd name="connsiteX3" fmla="*/ 1249500 w 2998800"/>
              <a:gd name="connsiteY3" fmla="*/ 0 h 2865600"/>
              <a:gd name="connsiteX4" fmla="*/ 2998800 w 2998800"/>
              <a:gd name="connsiteY4" fmla="*/ 0 h 2865600"/>
              <a:gd name="connsiteX5" fmla="*/ 2998800 w 2998800"/>
              <a:gd name="connsiteY5" fmla="*/ 1671600 h 2865600"/>
              <a:gd name="connsiteX6" fmla="*/ 2998800 w 2998800"/>
              <a:gd name="connsiteY6" fmla="*/ 1671600 h 2865600"/>
              <a:gd name="connsiteX7" fmla="*/ 2998800 w 2998800"/>
              <a:gd name="connsiteY7" fmla="*/ 2388000 h 2865600"/>
              <a:gd name="connsiteX8" fmla="*/ 2998800 w 2998800"/>
              <a:gd name="connsiteY8" fmla="*/ 2865600 h 2865600"/>
              <a:gd name="connsiteX9" fmla="*/ 1249500 w 2998800"/>
              <a:gd name="connsiteY9" fmla="*/ 2865600 h 2865600"/>
              <a:gd name="connsiteX10" fmla="*/ 261710 w 2998800"/>
              <a:gd name="connsiteY10" fmla="*/ 2864590 h 2865600"/>
              <a:gd name="connsiteX11" fmla="*/ 130147 w 2998800"/>
              <a:gd name="connsiteY11" fmla="*/ 2743680 h 2865600"/>
              <a:gd name="connsiteX12" fmla="*/ 0 w 2998800"/>
              <a:gd name="connsiteY12" fmla="*/ 2865600 h 2865600"/>
              <a:gd name="connsiteX13" fmla="*/ 0 w 2998800"/>
              <a:gd name="connsiteY13" fmla="*/ 2388000 h 2865600"/>
              <a:gd name="connsiteX14" fmla="*/ 0 w 2998800"/>
              <a:gd name="connsiteY14" fmla="*/ 1671600 h 2865600"/>
              <a:gd name="connsiteX15" fmla="*/ 0 w 2998800"/>
              <a:gd name="connsiteY15" fmla="*/ 1671600 h 2865600"/>
              <a:gd name="connsiteX16" fmla="*/ 0 w 2998800"/>
              <a:gd name="connsiteY16" fmla="*/ 0 h 2865600"/>
              <a:gd name="connsiteX0" fmla="*/ 0 w 2998800"/>
              <a:gd name="connsiteY0" fmla="*/ 0 h 2865600"/>
              <a:gd name="connsiteX1" fmla="*/ 499800 w 2998800"/>
              <a:gd name="connsiteY1" fmla="*/ 0 h 2865600"/>
              <a:gd name="connsiteX2" fmla="*/ 499800 w 2998800"/>
              <a:gd name="connsiteY2" fmla="*/ 0 h 2865600"/>
              <a:gd name="connsiteX3" fmla="*/ 1249500 w 2998800"/>
              <a:gd name="connsiteY3" fmla="*/ 0 h 2865600"/>
              <a:gd name="connsiteX4" fmla="*/ 2998800 w 2998800"/>
              <a:gd name="connsiteY4" fmla="*/ 0 h 2865600"/>
              <a:gd name="connsiteX5" fmla="*/ 2998800 w 2998800"/>
              <a:gd name="connsiteY5" fmla="*/ 1671600 h 2865600"/>
              <a:gd name="connsiteX6" fmla="*/ 2998800 w 2998800"/>
              <a:gd name="connsiteY6" fmla="*/ 1671600 h 2865600"/>
              <a:gd name="connsiteX7" fmla="*/ 2998800 w 2998800"/>
              <a:gd name="connsiteY7" fmla="*/ 2388000 h 2865600"/>
              <a:gd name="connsiteX8" fmla="*/ 2998800 w 2998800"/>
              <a:gd name="connsiteY8" fmla="*/ 2865600 h 2865600"/>
              <a:gd name="connsiteX9" fmla="*/ 1249500 w 2998800"/>
              <a:gd name="connsiteY9" fmla="*/ 2865600 h 2865600"/>
              <a:gd name="connsiteX10" fmla="*/ 261710 w 2998800"/>
              <a:gd name="connsiteY10" fmla="*/ 2864590 h 2865600"/>
              <a:gd name="connsiteX11" fmla="*/ 130147 w 2998800"/>
              <a:gd name="connsiteY11" fmla="*/ 2733667 h 2865600"/>
              <a:gd name="connsiteX12" fmla="*/ 0 w 2998800"/>
              <a:gd name="connsiteY12" fmla="*/ 2865600 h 2865600"/>
              <a:gd name="connsiteX13" fmla="*/ 0 w 2998800"/>
              <a:gd name="connsiteY13" fmla="*/ 2388000 h 2865600"/>
              <a:gd name="connsiteX14" fmla="*/ 0 w 2998800"/>
              <a:gd name="connsiteY14" fmla="*/ 1671600 h 2865600"/>
              <a:gd name="connsiteX15" fmla="*/ 0 w 2998800"/>
              <a:gd name="connsiteY15" fmla="*/ 1671600 h 2865600"/>
              <a:gd name="connsiteX16" fmla="*/ 0 w 2998800"/>
              <a:gd name="connsiteY16" fmla="*/ 0 h 2865600"/>
              <a:gd name="connsiteX0" fmla="*/ 0 w 2998800"/>
              <a:gd name="connsiteY0" fmla="*/ 0 h 2867093"/>
              <a:gd name="connsiteX1" fmla="*/ 499800 w 2998800"/>
              <a:gd name="connsiteY1" fmla="*/ 0 h 2867093"/>
              <a:gd name="connsiteX2" fmla="*/ 499800 w 2998800"/>
              <a:gd name="connsiteY2" fmla="*/ 0 h 2867093"/>
              <a:gd name="connsiteX3" fmla="*/ 1249500 w 2998800"/>
              <a:gd name="connsiteY3" fmla="*/ 0 h 2867093"/>
              <a:gd name="connsiteX4" fmla="*/ 2998800 w 2998800"/>
              <a:gd name="connsiteY4" fmla="*/ 0 h 2867093"/>
              <a:gd name="connsiteX5" fmla="*/ 2998800 w 2998800"/>
              <a:gd name="connsiteY5" fmla="*/ 1671600 h 2867093"/>
              <a:gd name="connsiteX6" fmla="*/ 2998800 w 2998800"/>
              <a:gd name="connsiteY6" fmla="*/ 1671600 h 2867093"/>
              <a:gd name="connsiteX7" fmla="*/ 2998800 w 2998800"/>
              <a:gd name="connsiteY7" fmla="*/ 2388000 h 2867093"/>
              <a:gd name="connsiteX8" fmla="*/ 2998800 w 2998800"/>
              <a:gd name="connsiteY8" fmla="*/ 2865600 h 2867093"/>
              <a:gd name="connsiteX9" fmla="*/ 1249500 w 2998800"/>
              <a:gd name="connsiteY9" fmla="*/ 2865600 h 2867093"/>
              <a:gd name="connsiteX10" fmla="*/ 261710 w 2998800"/>
              <a:gd name="connsiteY10" fmla="*/ 2867093 h 2867093"/>
              <a:gd name="connsiteX11" fmla="*/ 130147 w 2998800"/>
              <a:gd name="connsiteY11" fmla="*/ 2733667 h 2867093"/>
              <a:gd name="connsiteX12" fmla="*/ 0 w 2998800"/>
              <a:gd name="connsiteY12" fmla="*/ 2865600 h 2867093"/>
              <a:gd name="connsiteX13" fmla="*/ 0 w 2998800"/>
              <a:gd name="connsiteY13" fmla="*/ 2388000 h 2867093"/>
              <a:gd name="connsiteX14" fmla="*/ 0 w 2998800"/>
              <a:gd name="connsiteY14" fmla="*/ 1671600 h 2867093"/>
              <a:gd name="connsiteX15" fmla="*/ 0 w 2998800"/>
              <a:gd name="connsiteY15" fmla="*/ 1671600 h 2867093"/>
              <a:gd name="connsiteX16" fmla="*/ 0 w 2998800"/>
              <a:gd name="connsiteY16" fmla="*/ 0 h 2867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998800" h="2867093">
                <a:moveTo>
                  <a:pt x="0" y="0"/>
                </a:moveTo>
                <a:lnTo>
                  <a:pt x="499800" y="0"/>
                </a:lnTo>
                <a:lnTo>
                  <a:pt x="499800" y="0"/>
                </a:lnTo>
                <a:lnTo>
                  <a:pt x="1249500" y="0"/>
                </a:lnTo>
                <a:lnTo>
                  <a:pt x="2998800" y="0"/>
                </a:lnTo>
                <a:lnTo>
                  <a:pt x="2998800" y="1671600"/>
                </a:lnTo>
                <a:lnTo>
                  <a:pt x="2998800" y="1671600"/>
                </a:lnTo>
                <a:lnTo>
                  <a:pt x="2998800" y="2388000"/>
                </a:lnTo>
                <a:lnTo>
                  <a:pt x="2998800" y="2865600"/>
                </a:lnTo>
                <a:lnTo>
                  <a:pt x="1249500" y="2865600"/>
                </a:lnTo>
                <a:lnTo>
                  <a:pt x="261710" y="2867093"/>
                </a:lnTo>
                <a:lnTo>
                  <a:pt x="130147" y="2733667"/>
                </a:lnTo>
                <a:lnTo>
                  <a:pt x="0" y="2865600"/>
                </a:lnTo>
                <a:lnTo>
                  <a:pt x="0" y="2388000"/>
                </a:lnTo>
                <a:lnTo>
                  <a:pt x="0" y="1671600"/>
                </a:lnTo>
                <a:lnTo>
                  <a:pt x="0" y="16716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Tx/>
              <a:buFont typeface="Wingdings" panose="05000000000000000000" pitchFamily="2" charset="2"/>
              <a:buNone/>
              <a:tabLst/>
              <a:defRPr/>
            </a:lvl1pPr>
          </a:lstStyle>
          <a:p>
            <a:r>
              <a:rPr lang="en-GB" dirty="0" smtClean="0"/>
              <a:t>Click to insert a picture</a:t>
            </a: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6" hasCustomPrompt="1"/>
          </p:nvPr>
        </p:nvSpPr>
        <p:spPr>
          <a:xfrm>
            <a:off x="3707999" y="1266823"/>
            <a:ext cx="4716000" cy="4968000"/>
          </a:xfrm>
          <a:custGeom>
            <a:avLst/>
            <a:gdLst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1375516 w 4716000"/>
              <a:gd name="connsiteY10" fmla="*/ 5670000 h 5040000"/>
              <a:gd name="connsiteX11" fmla="*/ 786000 w 4716000"/>
              <a:gd name="connsiteY11" fmla="*/ 5040000 h 5040000"/>
              <a:gd name="connsiteX12" fmla="*/ 0 w 4716000"/>
              <a:gd name="connsiteY12" fmla="*/ 50400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670000"/>
              <a:gd name="connsiteX1" fmla="*/ 786000 w 4716000"/>
              <a:gd name="connsiteY1" fmla="*/ 0 h 5670000"/>
              <a:gd name="connsiteX2" fmla="*/ 786000 w 4716000"/>
              <a:gd name="connsiteY2" fmla="*/ 0 h 5670000"/>
              <a:gd name="connsiteX3" fmla="*/ 1965000 w 4716000"/>
              <a:gd name="connsiteY3" fmla="*/ 0 h 5670000"/>
              <a:gd name="connsiteX4" fmla="*/ 4716000 w 4716000"/>
              <a:gd name="connsiteY4" fmla="*/ 0 h 5670000"/>
              <a:gd name="connsiteX5" fmla="*/ 4716000 w 4716000"/>
              <a:gd name="connsiteY5" fmla="*/ 2940000 h 5670000"/>
              <a:gd name="connsiteX6" fmla="*/ 4716000 w 4716000"/>
              <a:gd name="connsiteY6" fmla="*/ 2940000 h 5670000"/>
              <a:gd name="connsiteX7" fmla="*/ 4716000 w 4716000"/>
              <a:gd name="connsiteY7" fmla="*/ 4200000 h 5670000"/>
              <a:gd name="connsiteX8" fmla="*/ 4716000 w 4716000"/>
              <a:gd name="connsiteY8" fmla="*/ 5040000 h 5670000"/>
              <a:gd name="connsiteX9" fmla="*/ 1965000 w 4716000"/>
              <a:gd name="connsiteY9" fmla="*/ 5040000 h 5670000"/>
              <a:gd name="connsiteX10" fmla="*/ 1375516 w 4716000"/>
              <a:gd name="connsiteY10" fmla="*/ 5670000 h 5670000"/>
              <a:gd name="connsiteX11" fmla="*/ 786000 w 4716000"/>
              <a:gd name="connsiteY11" fmla="*/ 5040000 h 5670000"/>
              <a:gd name="connsiteX12" fmla="*/ 0 w 4716000"/>
              <a:gd name="connsiteY12" fmla="*/ 4767894 h 5670000"/>
              <a:gd name="connsiteX13" fmla="*/ 0 w 4716000"/>
              <a:gd name="connsiteY13" fmla="*/ 4200000 h 5670000"/>
              <a:gd name="connsiteX14" fmla="*/ 0 w 4716000"/>
              <a:gd name="connsiteY14" fmla="*/ 2940000 h 5670000"/>
              <a:gd name="connsiteX15" fmla="*/ 0 w 4716000"/>
              <a:gd name="connsiteY15" fmla="*/ 2940000 h 5670000"/>
              <a:gd name="connsiteX16" fmla="*/ 0 w 4716000"/>
              <a:gd name="connsiteY16" fmla="*/ 0 h 5670000"/>
              <a:gd name="connsiteX0" fmla="*/ 0 w 4716000"/>
              <a:gd name="connsiteY0" fmla="*/ 0 h 5670000"/>
              <a:gd name="connsiteX1" fmla="*/ 786000 w 4716000"/>
              <a:gd name="connsiteY1" fmla="*/ 0 h 5670000"/>
              <a:gd name="connsiteX2" fmla="*/ 786000 w 4716000"/>
              <a:gd name="connsiteY2" fmla="*/ 0 h 5670000"/>
              <a:gd name="connsiteX3" fmla="*/ 1965000 w 4716000"/>
              <a:gd name="connsiteY3" fmla="*/ 0 h 5670000"/>
              <a:gd name="connsiteX4" fmla="*/ 4716000 w 4716000"/>
              <a:gd name="connsiteY4" fmla="*/ 0 h 5670000"/>
              <a:gd name="connsiteX5" fmla="*/ 4716000 w 4716000"/>
              <a:gd name="connsiteY5" fmla="*/ 2940000 h 5670000"/>
              <a:gd name="connsiteX6" fmla="*/ 4716000 w 4716000"/>
              <a:gd name="connsiteY6" fmla="*/ 2940000 h 5670000"/>
              <a:gd name="connsiteX7" fmla="*/ 4716000 w 4716000"/>
              <a:gd name="connsiteY7" fmla="*/ 4200000 h 5670000"/>
              <a:gd name="connsiteX8" fmla="*/ 4716000 w 4716000"/>
              <a:gd name="connsiteY8" fmla="*/ 5040000 h 5670000"/>
              <a:gd name="connsiteX9" fmla="*/ 1965000 w 4716000"/>
              <a:gd name="connsiteY9" fmla="*/ 5040000 h 5670000"/>
              <a:gd name="connsiteX10" fmla="*/ 1375516 w 4716000"/>
              <a:gd name="connsiteY10" fmla="*/ 5670000 h 5670000"/>
              <a:gd name="connsiteX11" fmla="*/ 134213 w 4716000"/>
              <a:gd name="connsiteY11" fmla="*/ 4907111 h 5670000"/>
              <a:gd name="connsiteX12" fmla="*/ 0 w 4716000"/>
              <a:gd name="connsiteY12" fmla="*/ 4767894 h 5670000"/>
              <a:gd name="connsiteX13" fmla="*/ 0 w 4716000"/>
              <a:gd name="connsiteY13" fmla="*/ 4200000 h 5670000"/>
              <a:gd name="connsiteX14" fmla="*/ 0 w 4716000"/>
              <a:gd name="connsiteY14" fmla="*/ 2940000 h 5670000"/>
              <a:gd name="connsiteX15" fmla="*/ 0 w 4716000"/>
              <a:gd name="connsiteY15" fmla="*/ 2940000 h 5670000"/>
              <a:gd name="connsiteX16" fmla="*/ 0 w 4716000"/>
              <a:gd name="connsiteY16" fmla="*/ 0 h 567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14990 w 4716000"/>
              <a:gd name="connsiteY10" fmla="*/ 5034034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14317 w 4730317"/>
              <a:gd name="connsiteY0" fmla="*/ 0 h 5040000"/>
              <a:gd name="connsiteX1" fmla="*/ 800317 w 4730317"/>
              <a:gd name="connsiteY1" fmla="*/ 0 h 5040000"/>
              <a:gd name="connsiteX2" fmla="*/ 800317 w 4730317"/>
              <a:gd name="connsiteY2" fmla="*/ 0 h 5040000"/>
              <a:gd name="connsiteX3" fmla="*/ 1979317 w 4730317"/>
              <a:gd name="connsiteY3" fmla="*/ 0 h 5040000"/>
              <a:gd name="connsiteX4" fmla="*/ 4730317 w 4730317"/>
              <a:gd name="connsiteY4" fmla="*/ 0 h 5040000"/>
              <a:gd name="connsiteX5" fmla="*/ 4730317 w 4730317"/>
              <a:gd name="connsiteY5" fmla="*/ 2940000 h 5040000"/>
              <a:gd name="connsiteX6" fmla="*/ 4730317 w 4730317"/>
              <a:gd name="connsiteY6" fmla="*/ 2940000 h 5040000"/>
              <a:gd name="connsiteX7" fmla="*/ 4730317 w 4730317"/>
              <a:gd name="connsiteY7" fmla="*/ 4200000 h 5040000"/>
              <a:gd name="connsiteX8" fmla="*/ 4730317 w 4730317"/>
              <a:gd name="connsiteY8" fmla="*/ 5040000 h 5040000"/>
              <a:gd name="connsiteX9" fmla="*/ 1979317 w 4730317"/>
              <a:gd name="connsiteY9" fmla="*/ 5040000 h 5040000"/>
              <a:gd name="connsiteX10" fmla="*/ 0 w 4730317"/>
              <a:gd name="connsiteY10" fmla="*/ 5034034 h 5040000"/>
              <a:gd name="connsiteX11" fmla="*/ 148530 w 4730317"/>
              <a:gd name="connsiteY11" fmla="*/ 4907111 h 5040000"/>
              <a:gd name="connsiteX12" fmla="*/ 14317 w 4730317"/>
              <a:gd name="connsiteY12" fmla="*/ 4767894 h 5040000"/>
              <a:gd name="connsiteX13" fmla="*/ 14317 w 4730317"/>
              <a:gd name="connsiteY13" fmla="*/ 4200000 h 5040000"/>
              <a:gd name="connsiteX14" fmla="*/ 14317 w 4730317"/>
              <a:gd name="connsiteY14" fmla="*/ 2940000 h 5040000"/>
              <a:gd name="connsiteX15" fmla="*/ 14317 w 4730317"/>
              <a:gd name="connsiteY15" fmla="*/ 2940000 h 5040000"/>
              <a:gd name="connsiteX16" fmla="*/ 14317 w 4730317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9129 w 4716000"/>
              <a:gd name="connsiteY10" fmla="*/ 5039896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234665 w 4716000"/>
              <a:gd name="connsiteY10" fmla="*/ 5015381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11581 w 4716000"/>
              <a:gd name="connsiteY10" fmla="*/ 5032541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6678 w 4716000"/>
              <a:gd name="connsiteY10" fmla="*/ 5037444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6678 w 4716000"/>
              <a:gd name="connsiteY10" fmla="*/ 5039896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677 w 4716677"/>
              <a:gd name="connsiteY0" fmla="*/ 0 h 5040000"/>
              <a:gd name="connsiteX1" fmla="*/ 786677 w 4716677"/>
              <a:gd name="connsiteY1" fmla="*/ 0 h 5040000"/>
              <a:gd name="connsiteX2" fmla="*/ 786677 w 4716677"/>
              <a:gd name="connsiteY2" fmla="*/ 0 h 5040000"/>
              <a:gd name="connsiteX3" fmla="*/ 1965677 w 4716677"/>
              <a:gd name="connsiteY3" fmla="*/ 0 h 5040000"/>
              <a:gd name="connsiteX4" fmla="*/ 4716677 w 4716677"/>
              <a:gd name="connsiteY4" fmla="*/ 0 h 5040000"/>
              <a:gd name="connsiteX5" fmla="*/ 4716677 w 4716677"/>
              <a:gd name="connsiteY5" fmla="*/ 2940000 h 5040000"/>
              <a:gd name="connsiteX6" fmla="*/ 4716677 w 4716677"/>
              <a:gd name="connsiteY6" fmla="*/ 2940000 h 5040000"/>
              <a:gd name="connsiteX7" fmla="*/ 4716677 w 4716677"/>
              <a:gd name="connsiteY7" fmla="*/ 4200000 h 5040000"/>
              <a:gd name="connsiteX8" fmla="*/ 4716677 w 4716677"/>
              <a:gd name="connsiteY8" fmla="*/ 5040000 h 5040000"/>
              <a:gd name="connsiteX9" fmla="*/ 1965677 w 4716677"/>
              <a:gd name="connsiteY9" fmla="*/ 5040000 h 5040000"/>
              <a:gd name="connsiteX10" fmla="*/ 0 w 4716677"/>
              <a:gd name="connsiteY10" fmla="*/ 5039896 h 5040000"/>
              <a:gd name="connsiteX11" fmla="*/ 134890 w 4716677"/>
              <a:gd name="connsiteY11" fmla="*/ 4907111 h 5040000"/>
              <a:gd name="connsiteX12" fmla="*/ 677 w 4716677"/>
              <a:gd name="connsiteY12" fmla="*/ 4767894 h 5040000"/>
              <a:gd name="connsiteX13" fmla="*/ 677 w 4716677"/>
              <a:gd name="connsiteY13" fmla="*/ 4200000 h 5040000"/>
              <a:gd name="connsiteX14" fmla="*/ 677 w 4716677"/>
              <a:gd name="connsiteY14" fmla="*/ 2940000 h 5040000"/>
              <a:gd name="connsiteX15" fmla="*/ 677 w 4716677"/>
              <a:gd name="connsiteY15" fmla="*/ 2940000 h 5040000"/>
              <a:gd name="connsiteX16" fmla="*/ 677 w 4716677"/>
              <a:gd name="connsiteY16" fmla="*/ 0 h 5040000"/>
              <a:gd name="connsiteX0" fmla="*/ 677 w 4716677"/>
              <a:gd name="connsiteY0" fmla="*/ 0 h 5040000"/>
              <a:gd name="connsiteX1" fmla="*/ 786677 w 4716677"/>
              <a:gd name="connsiteY1" fmla="*/ 0 h 5040000"/>
              <a:gd name="connsiteX2" fmla="*/ 786677 w 4716677"/>
              <a:gd name="connsiteY2" fmla="*/ 0 h 5040000"/>
              <a:gd name="connsiteX3" fmla="*/ 1965677 w 4716677"/>
              <a:gd name="connsiteY3" fmla="*/ 0 h 5040000"/>
              <a:gd name="connsiteX4" fmla="*/ 4716677 w 4716677"/>
              <a:gd name="connsiteY4" fmla="*/ 0 h 5040000"/>
              <a:gd name="connsiteX5" fmla="*/ 4716677 w 4716677"/>
              <a:gd name="connsiteY5" fmla="*/ 2940000 h 5040000"/>
              <a:gd name="connsiteX6" fmla="*/ 4716677 w 4716677"/>
              <a:gd name="connsiteY6" fmla="*/ 2940000 h 5040000"/>
              <a:gd name="connsiteX7" fmla="*/ 4716677 w 4716677"/>
              <a:gd name="connsiteY7" fmla="*/ 4200000 h 5040000"/>
              <a:gd name="connsiteX8" fmla="*/ 4716677 w 4716677"/>
              <a:gd name="connsiteY8" fmla="*/ 5040000 h 5040000"/>
              <a:gd name="connsiteX9" fmla="*/ 1965677 w 4716677"/>
              <a:gd name="connsiteY9" fmla="*/ 5040000 h 5040000"/>
              <a:gd name="connsiteX10" fmla="*/ 0 w 4716677"/>
              <a:gd name="connsiteY10" fmla="*/ 5039896 h 5040000"/>
              <a:gd name="connsiteX11" fmla="*/ 142244 w 4716677"/>
              <a:gd name="connsiteY11" fmla="*/ 4909563 h 5040000"/>
              <a:gd name="connsiteX12" fmla="*/ 677 w 4716677"/>
              <a:gd name="connsiteY12" fmla="*/ 4767894 h 5040000"/>
              <a:gd name="connsiteX13" fmla="*/ 677 w 4716677"/>
              <a:gd name="connsiteY13" fmla="*/ 4200000 h 5040000"/>
              <a:gd name="connsiteX14" fmla="*/ 677 w 4716677"/>
              <a:gd name="connsiteY14" fmla="*/ 2940000 h 5040000"/>
              <a:gd name="connsiteX15" fmla="*/ 677 w 4716677"/>
              <a:gd name="connsiteY15" fmla="*/ 2940000 h 5040000"/>
              <a:gd name="connsiteX16" fmla="*/ 677 w 4716677"/>
              <a:gd name="connsiteY16" fmla="*/ 0 h 5040000"/>
              <a:gd name="connsiteX0" fmla="*/ 677 w 4716677"/>
              <a:gd name="connsiteY0" fmla="*/ 0 h 5040000"/>
              <a:gd name="connsiteX1" fmla="*/ 786677 w 4716677"/>
              <a:gd name="connsiteY1" fmla="*/ 0 h 5040000"/>
              <a:gd name="connsiteX2" fmla="*/ 786677 w 4716677"/>
              <a:gd name="connsiteY2" fmla="*/ 0 h 5040000"/>
              <a:gd name="connsiteX3" fmla="*/ 1965677 w 4716677"/>
              <a:gd name="connsiteY3" fmla="*/ 0 h 5040000"/>
              <a:gd name="connsiteX4" fmla="*/ 4716677 w 4716677"/>
              <a:gd name="connsiteY4" fmla="*/ 0 h 5040000"/>
              <a:gd name="connsiteX5" fmla="*/ 4716677 w 4716677"/>
              <a:gd name="connsiteY5" fmla="*/ 2940000 h 5040000"/>
              <a:gd name="connsiteX6" fmla="*/ 4716677 w 4716677"/>
              <a:gd name="connsiteY6" fmla="*/ 2940000 h 5040000"/>
              <a:gd name="connsiteX7" fmla="*/ 4716677 w 4716677"/>
              <a:gd name="connsiteY7" fmla="*/ 4200000 h 5040000"/>
              <a:gd name="connsiteX8" fmla="*/ 4716677 w 4716677"/>
              <a:gd name="connsiteY8" fmla="*/ 5040000 h 5040000"/>
              <a:gd name="connsiteX9" fmla="*/ 1965677 w 4716677"/>
              <a:gd name="connsiteY9" fmla="*/ 5040000 h 5040000"/>
              <a:gd name="connsiteX10" fmla="*/ 0 w 4716677"/>
              <a:gd name="connsiteY10" fmla="*/ 5039896 h 5040000"/>
              <a:gd name="connsiteX11" fmla="*/ 134889 w 4716677"/>
              <a:gd name="connsiteY11" fmla="*/ 4914466 h 5040000"/>
              <a:gd name="connsiteX12" fmla="*/ 677 w 4716677"/>
              <a:gd name="connsiteY12" fmla="*/ 4767894 h 5040000"/>
              <a:gd name="connsiteX13" fmla="*/ 677 w 4716677"/>
              <a:gd name="connsiteY13" fmla="*/ 4200000 h 5040000"/>
              <a:gd name="connsiteX14" fmla="*/ 677 w 4716677"/>
              <a:gd name="connsiteY14" fmla="*/ 2940000 h 5040000"/>
              <a:gd name="connsiteX15" fmla="*/ 677 w 4716677"/>
              <a:gd name="connsiteY15" fmla="*/ 2940000 h 5040000"/>
              <a:gd name="connsiteX16" fmla="*/ 677 w 4716677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4226 w 4716000"/>
              <a:gd name="connsiteY10" fmla="*/ 5039896 h 5040000"/>
              <a:gd name="connsiteX11" fmla="*/ 134212 w 4716000"/>
              <a:gd name="connsiteY11" fmla="*/ 4914466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4226 w 4716000"/>
              <a:gd name="connsiteY10" fmla="*/ 5039896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5580 w 4721580"/>
              <a:gd name="connsiteY0" fmla="*/ 0 h 5040000"/>
              <a:gd name="connsiteX1" fmla="*/ 791580 w 4721580"/>
              <a:gd name="connsiteY1" fmla="*/ 0 h 5040000"/>
              <a:gd name="connsiteX2" fmla="*/ 791580 w 4721580"/>
              <a:gd name="connsiteY2" fmla="*/ 0 h 5040000"/>
              <a:gd name="connsiteX3" fmla="*/ 1970580 w 4721580"/>
              <a:gd name="connsiteY3" fmla="*/ 0 h 5040000"/>
              <a:gd name="connsiteX4" fmla="*/ 4721580 w 4721580"/>
              <a:gd name="connsiteY4" fmla="*/ 0 h 5040000"/>
              <a:gd name="connsiteX5" fmla="*/ 4721580 w 4721580"/>
              <a:gd name="connsiteY5" fmla="*/ 2940000 h 5040000"/>
              <a:gd name="connsiteX6" fmla="*/ 4721580 w 4721580"/>
              <a:gd name="connsiteY6" fmla="*/ 2940000 h 5040000"/>
              <a:gd name="connsiteX7" fmla="*/ 4721580 w 4721580"/>
              <a:gd name="connsiteY7" fmla="*/ 4200000 h 5040000"/>
              <a:gd name="connsiteX8" fmla="*/ 4721580 w 4721580"/>
              <a:gd name="connsiteY8" fmla="*/ 5040000 h 5040000"/>
              <a:gd name="connsiteX9" fmla="*/ 1970580 w 4721580"/>
              <a:gd name="connsiteY9" fmla="*/ 5040000 h 5040000"/>
              <a:gd name="connsiteX10" fmla="*/ 0 w 4721580"/>
              <a:gd name="connsiteY10" fmla="*/ 5039896 h 5040000"/>
              <a:gd name="connsiteX11" fmla="*/ 139792 w 4721580"/>
              <a:gd name="connsiteY11" fmla="*/ 4914466 h 5040000"/>
              <a:gd name="connsiteX12" fmla="*/ 5580 w 4721580"/>
              <a:gd name="connsiteY12" fmla="*/ 4777700 h 5040000"/>
              <a:gd name="connsiteX13" fmla="*/ 5580 w 4721580"/>
              <a:gd name="connsiteY13" fmla="*/ 4200000 h 5040000"/>
              <a:gd name="connsiteX14" fmla="*/ 5580 w 4721580"/>
              <a:gd name="connsiteY14" fmla="*/ 2940000 h 5040000"/>
              <a:gd name="connsiteX15" fmla="*/ 5580 w 4721580"/>
              <a:gd name="connsiteY15" fmla="*/ 2940000 h 5040000"/>
              <a:gd name="connsiteX16" fmla="*/ 5580 w 4721580"/>
              <a:gd name="connsiteY16" fmla="*/ 0 h 5040000"/>
              <a:gd name="connsiteX0" fmla="*/ 5580 w 4721580"/>
              <a:gd name="connsiteY0" fmla="*/ 0 h 5040000"/>
              <a:gd name="connsiteX1" fmla="*/ 791580 w 4721580"/>
              <a:gd name="connsiteY1" fmla="*/ 0 h 5040000"/>
              <a:gd name="connsiteX2" fmla="*/ 791580 w 4721580"/>
              <a:gd name="connsiteY2" fmla="*/ 0 h 5040000"/>
              <a:gd name="connsiteX3" fmla="*/ 1970580 w 4721580"/>
              <a:gd name="connsiteY3" fmla="*/ 0 h 5040000"/>
              <a:gd name="connsiteX4" fmla="*/ 4721580 w 4721580"/>
              <a:gd name="connsiteY4" fmla="*/ 0 h 5040000"/>
              <a:gd name="connsiteX5" fmla="*/ 4721580 w 4721580"/>
              <a:gd name="connsiteY5" fmla="*/ 2940000 h 5040000"/>
              <a:gd name="connsiteX6" fmla="*/ 4721580 w 4721580"/>
              <a:gd name="connsiteY6" fmla="*/ 2940000 h 5040000"/>
              <a:gd name="connsiteX7" fmla="*/ 4721580 w 4721580"/>
              <a:gd name="connsiteY7" fmla="*/ 4200000 h 5040000"/>
              <a:gd name="connsiteX8" fmla="*/ 4721580 w 4721580"/>
              <a:gd name="connsiteY8" fmla="*/ 5040000 h 5040000"/>
              <a:gd name="connsiteX9" fmla="*/ 1970580 w 4721580"/>
              <a:gd name="connsiteY9" fmla="*/ 5040000 h 5040000"/>
              <a:gd name="connsiteX10" fmla="*/ 0 w 4721580"/>
              <a:gd name="connsiteY10" fmla="*/ 5008027 h 5040000"/>
              <a:gd name="connsiteX11" fmla="*/ 139792 w 4721580"/>
              <a:gd name="connsiteY11" fmla="*/ 4914466 h 5040000"/>
              <a:gd name="connsiteX12" fmla="*/ 5580 w 4721580"/>
              <a:gd name="connsiteY12" fmla="*/ 4777700 h 5040000"/>
              <a:gd name="connsiteX13" fmla="*/ 5580 w 4721580"/>
              <a:gd name="connsiteY13" fmla="*/ 4200000 h 5040000"/>
              <a:gd name="connsiteX14" fmla="*/ 5580 w 4721580"/>
              <a:gd name="connsiteY14" fmla="*/ 2940000 h 5040000"/>
              <a:gd name="connsiteX15" fmla="*/ 5580 w 4721580"/>
              <a:gd name="connsiteY15" fmla="*/ 2940000 h 5040000"/>
              <a:gd name="connsiteX16" fmla="*/ 5580 w 472158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4225 w 4716000"/>
              <a:gd name="connsiteY10" fmla="*/ 5034993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1774 w 4716000"/>
              <a:gd name="connsiteY10" fmla="*/ 5034993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9129 w 4716000"/>
              <a:gd name="connsiteY10" fmla="*/ 5039895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677 w 4716677"/>
              <a:gd name="connsiteY0" fmla="*/ 0 h 5040000"/>
              <a:gd name="connsiteX1" fmla="*/ 786677 w 4716677"/>
              <a:gd name="connsiteY1" fmla="*/ 0 h 5040000"/>
              <a:gd name="connsiteX2" fmla="*/ 786677 w 4716677"/>
              <a:gd name="connsiteY2" fmla="*/ 0 h 5040000"/>
              <a:gd name="connsiteX3" fmla="*/ 1965677 w 4716677"/>
              <a:gd name="connsiteY3" fmla="*/ 0 h 5040000"/>
              <a:gd name="connsiteX4" fmla="*/ 4716677 w 4716677"/>
              <a:gd name="connsiteY4" fmla="*/ 0 h 5040000"/>
              <a:gd name="connsiteX5" fmla="*/ 4716677 w 4716677"/>
              <a:gd name="connsiteY5" fmla="*/ 2940000 h 5040000"/>
              <a:gd name="connsiteX6" fmla="*/ 4716677 w 4716677"/>
              <a:gd name="connsiteY6" fmla="*/ 2940000 h 5040000"/>
              <a:gd name="connsiteX7" fmla="*/ 4716677 w 4716677"/>
              <a:gd name="connsiteY7" fmla="*/ 4200000 h 5040000"/>
              <a:gd name="connsiteX8" fmla="*/ 4716677 w 4716677"/>
              <a:gd name="connsiteY8" fmla="*/ 5040000 h 5040000"/>
              <a:gd name="connsiteX9" fmla="*/ 1965677 w 4716677"/>
              <a:gd name="connsiteY9" fmla="*/ 5040000 h 5040000"/>
              <a:gd name="connsiteX10" fmla="*/ 0 w 4716677"/>
              <a:gd name="connsiteY10" fmla="*/ 5039895 h 5040000"/>
              <a:gd name="connsiteX11" fmla="*/ 134889 w 4716677"/>
              <a:gd name="connsiteY11" fmla="*/ 4914466 h 5040000"/>
              <a:gd name="connsiteX12" fmla="*/ 677 w 4716677"/>
              <a:gd name="connsiteY12" fmla="*/ 4777700 h 5040000"/>
              <a:gd name="connsiteX13" fmla="*/ 677 w 4716677"/>
              <a:gd name="connsiteY13" fmla="*/ 4200000 h 5040000"/>
              <a:gd name="connsiteX14" fmla="*/ 677 w 4716677"/>
              <a:gd name="connsiteY14" fmla="*/ 2940000 h 5040000"/>
              <a:gd name="connsiteX15" fmla="*/ 677 w 4716677"/>
              <a:gd name="connsiteY15" fmla="*/ 2940000 h 5040000"/>
              <a:gd name="connsiteX16" fmla="*/ 677 w 4716677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4226 w 4716000"/>
              <a:gd name="connsiteY10" fmla="*/ 5034992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677 w 4716677"/>
              <a:gd name="connsiteY0" fmla="*/ 0 h 5040000"/>
              <a:gd name="connsiteX1" fmla="*/ 786677 w 4716677"/>
              <a:gd name="connsiteY1" fmla="*/ 0 h 5040000"/>
              <a:gd name="connsiteX2" fmla="*/ 786677 w 4716677"/>
              <a:gd name="connsiteY2" fmla="*/ 0 h 5040000"/>
              <a:gd name="connsiteX3" fmla="*/ 1965677 w 4716677"/>
              <a:gd name="connsiteY3" fmla="*/ 0 h 5040000"/>
              <a:gd name="connsiteX4" fmla="*/ 4716677 w 4716677"/>
              <a:gd name="connsiteY4" fmla="*/ 0 h 5040000"/>
              <a:gd name="connsiteX5" fmla="*/ 4716677 w 4716677"/>
              <a:gd name="connsiteY5" fmla="*/ 2940000 h 5040000"/>
              <a:gd name="connsiteX6" fmla="*/ 4716677 w 4716677"/>
              <a:gd name="connsiteY6" fmla="*/ 2940000 h 5040000"/>
              <a:gd name="connsiteX7" fmla="*/ 4716677 w 4716677"/>
              <a:gd name="connsiteY7" fmla="*/ 4200000 h 5040000"/>
              <a:gd name="connsiteX8" fmla="*/ 4716677 w 4716677"/>
              <a:gd name="connsiteY8" fmla="*/ 5040000 h 5040000"/>
              <a:gd name="connsiteX9" fmla="*/ 1965677 w 4716677"/>
              <a:gd name="connsiteY9" fmla="*/ 5040000 h 5040000"/>
              <a:gd name="connsiteX10" fmla="*/ 0 w 4716677"/>
              <a:gd name="connsiteY10" fmla="*/ 5039895 h 5040000"/>
              <a:gd name="connsiteX11" fmla="*/ 134889 w 4716677"/>
              <a:gd name="connsiteY11" fmla="*/ 4914466 h 5040000"/>
              <a:gd name="connsiteX12" fmla="*/ 677 w 4716677"/>
              <a:gd name="connsiteY12" fmla="*/ 4777700 h 5040000"/>
              <a:gd name="connsiteX13" fmla="*/ 677 w 4716677"/>
              <a:gd name="connsiteY13" fmla="*/ 4200000 h 5040000"/>
              <a:gd name="connsiteX14" fmla="*/ 677 w 4716677"/>
              <a:gd name="connsiteY14" fmla="*/ 2940000 h 5040000"/>
              <a:gd name="connsiteX15" fmla="*/ 677 w 4716677"/>
              <a:gd name="connsiteY15" fmla="*/ 2940000 h 5040000"/>
              <a:gd name="connsiteX16" fmla="*/ 677 w 4716677"/>
              <a:gd name="connsiteY16" fmla="*/ 0 h 5040000"/>
              <a:gd name="connsiteX0" fmla="*/ 48302 w 4764302"/>
              <a:gd name="connsiteY0" fmla="*/ 0 h 5040000"/>
              <a:gd name="connsiteX1" fmla="*/ 834302 w 4764302"/>
              <a:gd name="connsiteY1" fmla="*/ 0 h 5040000"/>
              <a:gd name="connsiteX2" fmla="*/ 834302 w 4764302"/>
              <a:gd name="connsiteY2" fmla="*/ 0 h 5040000"/>
              <a:gd name="connsiteX3" fmla="*/ 2013302 w 4764302"/>
              <a:gd name="connsiteY3" fmla="*/ 0 h 5040000"/>
              <a:gd name="connsiteX4" fmla="*/ 4764302 w 4764302"/>
              <a:gd name="connsiteY4" fmla="*/ 0 h 5040000"/>
              <a:gd name="connsiteX5" fmla="*/ 4764302 w 4764302"/>
              <a:gd name="connsiteY5" fmla="*/ 2940000 h 5040000"/>
              <a:gd name="connsiteX6" fmla="*/ 4764302 w 4764302"/>
              <a:gd name="connsiteY6" fmla="*/ 2940000 h 5040000"/>
              <a:gd name="connsiteX7" fmla="*/ 4764302 w 4764302"/>
              <a:gd name="connsiteY7" fmla="*/ 4200000 h 5040000"/>
              <a:gd name="connsiteX8" fmla="*/ 4764302 w 4764302"/>
              <a:gd name="connsiteY8" fmla="*/ 5040000 h 5040000"/>
              <a:gd name="connsiteX9" fmla="*/ 2013302 w 4764302"/>
              <a:gd name="connsiteY9" fmla="*/ 5040000 h 5040000"/>
              <a:gd name="connsiteX10" fmla="*/ 0 w 4764302"/>
              <a:gd name="connsiteY10" fmla="*/ 5001795 h 5040000"/>
              <a:gd name="connsiteX11" fmla="*/ 182514 w 4764302"/>
              <a:gd name="connsiteY11" fmla="*/ 4914466 h 5040000"/>
              <a:gd name="connsiteX12" fmla="*/ 48302 w 4764302"/>
              <a:gd name="connsiteY12" fmla="*/ 4777700 h 5040000"/>
              <a:gd name="connsiteX13" fmla="*/ 48302 w 4764302"/>
              <a:gd name="connsiteY13" fmla="*/ 4200000 h 5040000"/>
              <a:gd name="connsiteX14" fmla="*/ 48302 w 4764302"/>
              <a:gd name="connsiteY14" fmla="*/ 2940000 h 5040000"/>
              <a:gd name="connsiteX15" fmla="*/ 48302 w 4764302"/>
              <a:gd name="connsiteY15" fmla="*/ 2940000 h 5040000"/>
              <a:gd name="connsiteX16" fmla="*/ 48302 w 4764302"/>
              <a:gd name="connsiteY16" fmla="*/ 0 h 5040000"/>
              <a:gd name="connsiteX0" fmla="*/ 10202 w 4726202"/>
              <a:gd name="connsiteY0" fmla="*/ 0 h 5040000"/>
              <a:gd name="connsiteX1" fmla="*/ 796202 w 4726202"/>
              <a:gd name="connsiteY1" fmla="*/ 0 h 5040000"/>
              <a:gd name="connsiteX2" fmla="*/ 796202 w 4726202"/>
              <a:gd name="connsiteY2" fmla="*/ 0 h 5040000"/>
              <a:gd name="connsiteX3" fmla="*/ 1975202 w 4726202"/>
              <a:gd name="connsiteY3" fmla="*/ 0 h 5040000"/>
              <a:gd name="connsiteX4" fmla="*/ 4726202 w 4726202"/>
              <a:gd name="connsiteY4" fmla="*/ 0 h 5040000"/>
              <a:gd name="connsiteX5" fmla="*/ 4726202 w 4726202"/>
              <a:gd name="connsiteY5" fmla="*/ 2940000 h 5040000"/>
              <a:gd name="connsiteX6" fmla="*/ 4726202 w 4726202"/>
              <a:gd name="connsiteY6" fmla="*/ 2940000 h 5040000"/>
              <a:gd name="connsiteX7" fmla="*/ 4726202 w 4726202"/>
              <a:gd name="connsiteY7" fmla="*/ 4200000 h 5040000"/>
              <a:gd name="connsiteX8" fmla="*/ 4726202 w 4726202"/>
              <a:gd name="connsiteY8" fmla="*/ 5040000 h 5040000"/>
              <a:gd name="connsiteX9" fmla="*/ 1975202 w 4726202"/>
              <a:gd name="connsiteY9" fmla="*/ 5040000 h 5040000"/>
              <a:gd name="connsiteX10" fmla="*/ 0 w 4726202"/>
              <a:gd name="connsiteY10" fmla="*/ 5037990 h 5040000"/>
              <a:gd name="connsiteX11" fmla="*/ 144414 w 4726202"/>
              <a:gd name="connsiteY11" fmla="*/ 4914466 h 5040000"/>
              <a:gd name="connsiteX12" fmla="*/ 10202 w 4726202"/>
              <a:gd name="connsiteY12" fmla="*/ 4777700 h 5040000"/>
              <a:gd name="connsiteX13" fmla="*/ 10202 w 4726202"/>
              <a:gd name="connsiteY13" fmla="*/ 4200000 h 5040000"/>
              <a:gd name="connsiteX14" fmla="*/ 10202 w 4726202"/>
              <a:gd name="connsiteY14" fmla="*/ 2940000 h 5040000"/>
              <a:gd name="connsiteX15" fmla="*/ 10202 w 4726202"/>
              <a:gd name="connsiteY15" fmla="*/ 2940000 h 5040000"/>
              <a:gd name="connsiteX16" fmla="*/ 10202 w 4726202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5038 w 4716000"/>
              <a:gd name="connsiteY10" fmla="*/ 5036085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5038 w 4716000"/>
              <a:gd name="connsiteY10" fmla="*/ 5036085 h 5040000"/>
              <a:gd name="connsiteX11" fmla="*/ 134212 w 4716000"/>
              <a:gd name="connsiteY11" fmla="*/ 490684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4716000 w 4716000"/>
              <a:gd name="connsiteY3" fmla="*/ 0 h 5040000"/>
              <a:gd name="connsiteX4" fmla="*/ 4716000 w 4716000"/>
              <a:gd name="connsiteY4" fmla="*/ 2940000 h 5040000"/>
              <a:gd name="connsiteX5" fmla="*/ 4716000 w 4716000"/>
              <a:gd name="connsiteY5" fmla="*/ 2940000 h 5040000"/>
              <a:gd name="connsiteX6" fmla="*/ 4716000 w 4716000"/>
              <a:gd name="connsiteY6" fmla="*/ 4200000 h 5040000"/>
              <a:gd name="connsiteX7" fmla="*/ 4716000 w 4716000"/>
              <a:gd name="connsiteY7" fmla="*/ 5040000 h 5040000"/>
              <a:gd name="connsiteX8" fmla="*/ 1965000 w 4716000"/>
              <a:gd name="connsiteY8" fmla="*/ 5040000 h 5040000"/>
              <a:gd name="connsiteX9" fmla="*/ 5038 w 4716000"/>
              <a:gd name="connsiteY9" fmla="*/ 5036085 h 5040000"/>
              <a:gd name="connsiteX10" fmla="*/ 134212 w 4716000"/>
              <a:gd name="connsiteY10" fmla="*/ 4906846 h 5040000"/>
              <a:gd name="connsiteX11" fmla="*/ 0 w 4716000"/>
              <a:gd name="connsiteY11" fmla="*/ 4777700 h 5040000"/>
              <a:gd name="connsiteX12" fmla="*/ 0 w 4716000"/>
              <a:gd name="connsiteY12" fmla="*/ 4200000 h 5040000"/>
              <a:gd name="connsiteX13" fmla="*/ 0 w 4716000"/>
              <a:gd name="connsiteY13" fmla="*/ 2940000 h 5040000"/>
              <a:gd name="connsiteX14" fmla="*/ 0 w 4716000"/>
              <a:gd name="connsiteY14" fmla="*/ 2940000 h 5040000"/>
              <a:gd name="connsiteX15" fmla="*/ 0 w 4716000"/>
              <a:gd name="connsiteY15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4716000 w 4716000"/>
              <a:gd name="connsiteY2" fmla="*/ 0 h 5040000"/>
              <a:gd name="connsiteX3" fmla="*/ 4716000 w 4716000"/>
              <a:gd name="connsiteY3" fmla="*/ 2940000 h 5040000"/>
              <a:gd name="connsiteX4" fmla="*/ 4716000 w 4716000"/>
              <a:gd name="connsiteY4" fmla="*/ 2940000 h 5040000"/>
              <a:gd name="connsiteX5" fmla="*/ 4716000 w 4716000"/>
              <a:gd name="connsiteY5" fmla="*/ 4200000 h 5040000"/>
              <a:gd name="connsiteX6" fmla="*/ 4716000 w 4716000"/>
              <a:gd name="connsiteY6" fmla="*/ 5040000 h 5040000"/>
              <a:gd name="connsiteX7" fmla="*/ 1965000 w 4716000"/>
              <a:gd name="connsiteY7" fmla="*/ 5040000 h 5040000"/>
              <a:gd name="connsiteX8" fmla="*/ 5038 w 4716000"/>
              <a:gd name="connsiteY8" fmla="*/ 5036085 h 5040000"/>
              <a:gd name="connsiteX9" fmla="*/ 134212 w 4716000"/>
              <a:gd name="connsiteY9" fmla="*/ 4906846 h 5040000"/>
              <a:gd name="connsiteX10" fmla="*/ 0 w 4716000"/>
              <a:gd name="connsiteY10" fmla="*/ 4777700 h 5040000"/>
              <a:gd name="connsiteX11" fmla="*/ 0 w 4716000"/>
              <a:gd name="connsiteY11" fmla="*/ 4200000 h 5040000"/>
              <a:gd name="connsiteX12" fmla="*/ 0 w 4716000"/>
              <a:gd name="connsiteY12" fmla="*/ 2940000 h 5040000"/>
              <a:gd name="connsiteX13" fmla="*/ 0 w 4716000"/>
              <a:gd name="connsiteY13" fmla="*/ 2940000 h 5040000"/>
              <a:gd name="connsiteX14" fmla="*/ 0 w 4716000"/>
              <a:gd name="connsiteY14" fmla="*/ 0 h 5040000"/>
              <a:gd name="connsiteX0" fmla="*/ 0 w 4716000"/>
              <a:gd name="connsiteY0" fmla="*/ 0 h 5040000"/>
              <a:gd name="connsiteX1" fmla="*/ 4716000 w 4716000"/>
              <a:gd name="connsiteY1" fmla="*/ 0 h 5040000"/>
              <a:gd name="connsiteX2" fmla="*/ 4716000 w 4716000"/>
              <a:gd name="connsiteY2" fmla="*/ 2940000 h 5040000"/>
              <a:gd name="connsiteX3" fmla="*/ 4716000 w 4716000"/>
              <a:gd name="connsiteY3" fmla="*/ 2940000 h 5040000"/>
              <a:gd name="connsiteX4" fmla="*/ 4716000 w 4716000"/>
              <a:gd name="connsiteY4" fmla="*/ 4200000 h 5040000"/>
              <a:gd name="connsiteX5" fmla="*/ 4716000 w 4716000"/>
              <a:gd name="connsiteY5" fmla="*/ 5040000 h 5040000"/>
              <a:gd name="connsiteX6" fmla="*/ 1965000 w 4716000"/>
              <a:gd name="connsiteY6" fmla="*/ 5040000 h 5040000"/>
              <a:gd name="connsiteX7" fmla="*/ 5038 w 4716000"/>
              <a:gd name="connsiteY7" fmla="*/ 5036085 h 5040000"/>
              <a:gd name="connsiteX8" fmla="*/ 134212 w 4716000"/>
              <a:gd name="connsiteY8" fmla="*/ 4906846 h 5040000"/>
              <a:gd name="connsiteX9" fmla="*/ 0 w 4716000"/>
              <a:gd name="connsiteY9" fmla="*/ 4777700 h 5040000"/>
              <a:gd name="connsiteX10" fmla="*/ 0 w 4716000"/>
              <a:gd name="connsiteY10" fmla="*/ 4200000 h 5040000"/>
              <a:gd name="connsiteX11" fmla="*/ 0 w 4716000"/>
              <a:gd name="connsiteY11" fmla="*/ 2940000 h 5040000"/>
              <a:gd name="connsiteX12" fmla="*/ 0 w 4716000"/>
              <a:gd name="connsiteY12" fmla="*/ 2940000 h 5040000"/>
              <a:gd name="connsiteX13" fmla="*/ 0 w 4716000"/>
              <a:gd name="connsiteY13" fmla="*/ 0 h 50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716000" h="5040000">
                <a:moveTo>
                  <a:pt x="0" y="0"/>
                </a:moveTo>
                <a:lnTo>
                  <a:pt x="4716000" y="0"/>
                </a:lnTo>
                <a:lnTo>
                  <a:pt x="4716000" y="2940000"/>
                </a:lnTo>
                <a:lnTo>
                  <a:pt x="4716000" y="2940000"/>
                </a:lnTo>
                <a:lnTo>
                  <a:pt x="4716000" y="4200000"/>
                </a:lnTo>
                <a:lnTo>
                  <a:pt x="4716000" y="5040000"/>
                </a:lnTo>
                <a:lnTo>
                  <a:pt x="1965000" y="5040000"/>
                </a:lnTo>
                <a:lnTo>
                  <a:pt x="5038" y="5036085"/>
                </a:lnTo>
                <a:lnTo>
                  <a:pt x="134212" y="4906846"/>
                </a:lnTo>
                <a:lnTo>
                  <a:pt x="0" y="4777700"/>
                </a:lnTo>
                <a:lnTo>
                  <a:pt x="0" y="4200000"/>
                </a:lnTo>
                <a:lnTo>
                  <a:pt x="0" y="2940000"/>
                </a:lnTo>
                <a:lnTo>
                  <a:pt x="0" y="2940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Tx/>
              <a:buFont typeface="Wingdings" panose="05000000000000000000" pitchFamily="2" charset="2"/>
              <a:buNone/>
              <a:tabLst/>
              <a:defRPr/>
            </a:lvl1pPr>
          </a:lstStyle>
          <a:p>
            <a:r>
              <a:rPr lang="en-GB" dirty="0" smtClean="0"/>
              <a:t>Click to insert a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7704000" cy="79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C9840D-5FCC-4A11-8DB1-D095C0EC4346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1" y="3933582"/>
            <a:ext cx="3127251" cy="2301243"/>
          </a:xfrm>
          <a:prstGeom prst="rect">
            <a:avLst/>
          </a:prstGeom>
        </p:spPr>
      </p:pic>
      <p:sp>
        <p:nvSpPr>
          <p:cNvPr id="8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934653" y="4231461"/>
            <a:ext cx="2583648" cy="752792"/>
          </a:xfrm>
        </p:spPr>
        <p:txBody>
          <a:bodyPr anchor="ctr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sz="1400" dirty="0" smtClean="0"/>
              <a:t>Click to add text</a:t>
            </a:r>
            <a:endParaRPr lang="en-GB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4653" y="5338638"/>
            <a:ext cx="2583648" cy="717069"/>
          </a:xfrm>
        </p:spPr>
        <p:txBody>
          <a:bodyPr anchor="ctr" anchorCtr="0">
            <a:noAutofit/>
          </a:bodyPr>
          <a:lstStyle>
            <a:lvl1pPr marL="0" indent="0">
              <a:lnSpc>
                <a:spcPct val="120000"/>
              </a:lnSpc>
              <a:buNone/>
              <a:defRPr lang="en-GB" sz="1400" dirty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sz="1400" dirty="0" smtClean="0"/>
              <a:t>Click to add text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2392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 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3780000" cy="79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411999" y="6514618"/>
            <a:ext cx="2088000" cy="180000"/>
          </a:xfrm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C9840D-5FCC-4A11-8DB1-D095C0EC4346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805680" y="0"/>
            <a:ext cx="3618320" cy="6858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EDE"/>
              </a:buClr>
              <a:buSzTx/>
              <a:buFont typeface="Wingdings" panose="05000000000000000000" pitchFamily="2" charset="2"/>
              <a:buNone/>
              <a:tabLst/>
              <a:defRPr/>
            </a:lvl1pPr>
          </a:lstStyle>
          <a:p>
            <a:r>
              <a:rPr lang="en-GB" dirty="0" smtClean="0"/>
              <a:t>Click to insert a picture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720000" y="1266825"/>
            <a:ext cx="3780000" cy="496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3780000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450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 slide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C9840D-5FCC-4A11-8DB1-D095C0EC4346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9" hasCustomPrompt="1"/>
          </p:nvPr>
        </p:nvSpPr>
        <p:spPr>
          <a:xfrm>
            <a:off x="720000" y="1266825"/>
            <a:ext cx="1926000" cy="2484000"/>
          </a:xfrm>
          <a:solidFill>
            <a:schemeClr val="tx2"/>
          </a:solidFill>
        </p:spPr>
        <p:txBody>
          <a:bodyPr>
            <a:normAutofit/>
          </a:bodyPr>
          <a:lstStyle>
            <a:lvl1pPr marL="171450" indent="-171450" algn="l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21" hasCustomPrompt="1"/>
          </p:nvPr>
        </p:nvSpPr>
        <p:spPr>
          <a:xfrm>
            <a:off x="2646000" y="1266825"/>
            <a:ext cx="1926000" cy="2484000"/>
          </a:xfrm>
          <a:solidFill>
            <a:srgbClr val="006699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23" hasCustomPrompt="1"/>
          </p:nvPr>
        </p:nvSpPr>
        <p:spPr>
          <a:xfrm>
            <a:off x="4572000" y="1266825"/>
            <a:ext cx="1926000" cy="2484000"/>
          </a:xfrm>
          <a:solidFill>
            <a:schemeClr val="tx2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  <a:p>
            <a:endParaRPr lang="en-GB" dirty="0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24" hasCustomPrompt="1"/>
          </p:nvPr>
        </p:nvSpPr>
        <p:spPr>
          <a:xfrm>
            <a:off x="6498000" y="1266825"/>
            <a:ext cx="1926000" cy="2484000"/>
          </a:xfrm>
          <a:solidFill>
            <a:srgbClr val="006699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  <a:p>
            <a:endParaRPr lang="en-GB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27" hasCustomPrompt="1"/>
          </p:nvPr>
        </p:nvSpPr>
        <p:spPr>
          <a:xfrm>
            <a:off x="6498000" y="3748033"/>
            <a:ext cx="1926000" cy="2484000"/>
          </a:xfrm>
          <a:solidFill>
            <a:schemeClr val="tx2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  <a:p>
            <a:endParaRPr lang="en-GB"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28" hasCustomPrompt="1"/>
          </p:nvPr>
        </p:nvSpPr>
        <p:spPr>
          <a:xfrm>
            <a:off x="2646000" y="3748033"/>
            <a:ext cx="1926000" cy="2484000"/>
          </a:xfrm>
          <a:solidFill>
            <a:schemeClr val="tx2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  <a:p>
            <a:endParaRPr lang="en-GB"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29" hasCustomPrompt="1"/>
          </p:nvPr>
        </p:nvSpPr>
        <p:spPr>
          <a:xfrm>
            <a:off x="4572000" y="3748033"/>
            <a:ext cx="1926000" cy="2484000"/>
          </a:xfrm>
          <a:solidFill>
            <a:srgbClr val="006699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30" hasCustomPrompt="1"/>
          </p:nvPr>
        </p:nvSpPr>
        <p:spPr>
          <a:xfrm>
            <a:off x="720000" y="3748033"/>
            <a:ext cx="1926000" cy="2484000"/>
          </a:xfrm>
          <a:solidFill>
            <a:srgbClr val="006699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  <a:p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927000" y="530063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2853000" y="530063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4779000" y="530063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6705000" y="530063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927000" y="281882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2853000" y="281882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4779000" y="281882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6705000" y="281882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3452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7704000" cy="79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C9840D-5FCC-4A11-8DB1-D095C0EC4346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1266825"/>
            <a:ext cx="2340000" cy="4968000"/>
          </a:xfrm>
        </p:spPr>
        <p:txBody>
          <a:bodyPr tIns="0" anchor="ctr" anchorCtr="0"/>
          <a:lstStyle>
            <a:lvl1pPr marL="0" indent="0">
              <a:buNone/>
              <a:defRPr baseline="0"/>
            </a:lvl1pPr>
          </a:lstStyle>
          <a:p>
            <a:pPr lvl="0"/>
            <a:r>
              <a:rPr lang="en-GB" dirty="0" smtClean="0"/>
              <a:t>Click to add texts</a:t>
            </a:r>
            <a:endParaRPr lang="en-GB" dirty="0"/>
          </a:p>
        </p:txBody>
      </p:sp>
      <p:sp>
        <p:nvSpPr>
          <p:cNvPr id="6" name="Chart Placeholder 6"/>
          <p:cNvSpPr>
            <a:spLocks noGrp="1"/>
          </p:cNvSpPr>
          <p:nvPr>
            <p:ph type="chart" sz="quarter" idx="15" hasCustomPrompt="1"/>
          </p:nvPr>
        </p:nvSpPr>
        <p:spPr>
          <a:xfrm>
            <a:off x="3384000" y="1266825"/>
            <a:ext cx="5040000" cy="4968000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GB" dirty="0" smtClean="0"/>
              <a:t>Click to insert a chart</a:t>
            </a:r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1837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C9840D-5FCC-4A11-8DB1-D095C0EC4346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Table Placeholder 5"/>
          <p:cNvSpPr>
            <a:spLocks noGrp="1"/>
          </p:cNvSpPr>
          <p:nvPr>
            <p:ph type="tbl" sz="quarter" idx="12"/>
          </p:nvPr>
        </p:nvSpPr>
        <p:spPr>
          <a:xfrm>
            <a:off x="720000" y="1266825"/>
            <a:ext cx="7704000" cy="49680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GB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8265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ersonal contact inf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C9840D-5FCC-4A11-8DB1-D095C0EC4346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1682627" y="1994873"/>
            <a:ext cx="2160000" cy="216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Tx/>
              <a:buFont typeface="Wingdings" panose="05000000000000000000" pitchFamily="2" charset="2"/>
              <a:buNone/>
              <a:tabLst/>
              <a:defRPr/>
            </a:lvl1pPr>
          </a:lstStyle>
          <a:p>
            <a:r>
              <a:rPr lang="en-GB" dirty="0" smtClean="0"/>
              <a:t>Click to insert a picture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119563" y="1924537"/>
            <a:ext cx="4310062" cy="360000"/>
          </a:xfrm>
        </p:spPr>
        <p:txBody>
          <a:bodyPr anchor="b" anchorCtr="0"/>
          <a:lstStyle>
            <a:lvl1pPr marL="0" indent="0">
              <a:buNone/>
              <a:defRPr sz="2400"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Click to add the name here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4119563" y="2328361"/>
            <a:ext cx="4310062" cy="648000"/>
          </a:xfrm>
        </p:spPr>
        <p:txBody>
          <a:bodyPr wrap="square"/>
          <a:lstStyle>
            <a:lvl1pPr marL="0" indent="0">
              <a:buNone/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Click to add the title here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4119563" y="3031027"/>
            <a:ext cx="4310062" cy="1260000"/>
          </a:xfrm>
        </p:spPr>
        <p:txBody>
          <a:bodyPr anchor="t" anchorCtr="0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 smtClean="0"/>
              <a:t>Click to add the contact info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40413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ing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7536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76064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08912" cy="452596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6C14B-C195-4CDD-8559-964E0F2A34F6}" type="datetimeFigureOut">
              <a:rPr lang="en-GB" smtClean="0"/>
              <a:pPr>
                <a:defRPr/>
              </a:pPr>
              <a:t>01/11/2017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FCED6-CABF-4A52-8753-F3288E9E815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Line 5"/>
          <p:cNvSpPr>
            <a:spLocks noChangeShapeType="1"/>
          </p:cNvSpPr>
          <p:nvPr userDrawn="1"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9866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390" y="2011670"/>
            <a:ext cx="4800610" cy="4846330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87361" y="3878560"/>
            <a:ext cx="2808000" cy="936000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5787361" y="2857480"/>
            <a:ext cx="2808000" cy="935355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r">
              <a:lnSpc>
                <a:spcPct val="120000"/>
              </a:lnSpc>
              <a:defRPr sz="2800" b="1" cap="none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593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810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3008" y="1556792"/>
            <a:ext cx="4038600" cy="46085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4008" y="1556792"/>
            <a:ext cx="4038600" cy="46085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BC09C-A1EB-4D5E-A359-7293372B2692}" type="datetimeFigureOut">
              <a:rPr lang="en-GB" smtClean="0"/>
              <a:pPr>
                <a:defRPr/>
              </a:pPr>
              <a:t>01/11/2017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4BA37-7F9A-42B1-BE85-808B4A636C7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8" name="Line 5"/>
          <p:cNvSpPr>
            <a:spLocks noChangeShapeType="1"/>
          </p:cNvSpPr>
          <p:nvPr userDrawn="1"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25684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B3774-A175-4231-812C-BFD1C97796DA}" type="datetimeFigureOut">
              <a:rPr lang="en-GB" smtClean="0">
                <a:solidFill>
                  <a:srgbClr val="5292C9">
                    <a:lumMod val="75000"/>
                  </a:srgbClr>
                </a:solidFill>
              </a:rPr>
              <a:pPr>
                <a:defRPr/>
              </a:pPr>
              <a:t>01/11/2017</a:t>
            </a:fld>
            <a:endParaRPr lang="en-GB" dirty="0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5426C-34EF-4A6C-B613-3D7485F63F6B}" type="slidenum">
              <a:rPr lang="en-GB">
                <a:solidFill>
                  <a:srgbClr val="5292C9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5292C9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39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205186"/>
            <a:ext cx="4717032" cy="1027974"/>
          </a:xfrm>
          <a:noFill/>
        </p:spPr>
        <p:txBody>
          <a:bodyPr>
            <a:spAutoFit/>
          </a:bodyPr>
          <a:lstStyle>
            <a:lvl1pPr algn="l" rtl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952" y="3645346"/>
            <a:ext cx="2664296" cy="1080120"/>
          </a:xfrm>
          <a:ln>
            <a:noFill/>
          </a:ln>
        </p:spPr>
        <p:txBody>
          <a:bodyPr/>
          <a:lstStyle>
            <a:lvl1pPr marL="0" indent="0" algn="l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2195439" y="1269082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755576" y="1269082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755576" y="2708944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2195439" y="2708944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4"/>
          </p:nvPr>
        </p:nvSpPr>
        <p:spPr>
          <a:xfrm>
            <a:off x="755576" y="4150394"/>
            <a:ext cx="1368425" cy="1366838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5"/>
          </p:nvPr>
        </p:nvSpPr>
        <p:spPr>
          <a:xfrm>
            <a:off x="2195439" y="4150394"/>
            <a:ext cx="1368425" cy="1366838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54387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3923928" y="3779109"/>
            <a:ext cx="4968552" cy="1027974"/>
          </a:xfrm>
          <a:noFill/>
        </p:spPr>
        <p:txBody>
          <a:bodyPr>
            <a:spAutoFit/>
          </a:bodyPr>
          <a:lstStyle>
            <a:lvl1pPr algn="l" rtl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Line 5"/>
          <p:cNvSpPr>
            <a:spLocks noChangeShapeType="1"/>
          </p:cNvSpPr>
          <p:nvPr userDrawn="1"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7004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B3774-A175-4231-812C-BFD1C97796DA}" type="datetimeFigureOut">
              <a:rPr lang="en-GB" smtClean="0"/>
              <a:pPr>
                <a:defRPr/>
              </a:pPr>
              <a:t>01/11/2017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5426C-34EF-4A6C-B613-3D7485F63F6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Line 5"/>
          <p:cNvSpPr>
            <a:spLocks noChangeShapeType="1"/>
          </p:cNvSpPr>
          <p:nvPr userDrawn="1"/>
        </p:nvSpPr>
        <p:spPr bwMode="auto">
          <a:xfrm>
            <a:off x="0" y="11430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6984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520" y="1124744"/>
            <a:ext cx="5486400" cy="4680521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868144" y="5229200"/>
            <a:ext cx="3024336" cy="580926"/>
          </a:xfrm>
          <a:ln>
            <a:noFill/>
          </a:ln>
        </p:spPr>
        <p:txBody>
          <a:bodyPr/>
          <a:lstStyle>
            <a:lvl1pPr>
              <a:defRPr sz="2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3B53A4-5DC1-4B94-A064-AFB72D2635BF}" type="datetimeFigureOut">
              <a:rPr lang="en-GB" smtClean="0"/>
              <a:pPr>
                <a:defRPr/>
              </a:pPr>
              <a:t>01/11/2017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A126C-F274-453D-9182-1BC70CC6F0B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Line 5"/>
          <p:cNvSpPr>
            <a:spLocks noChangeShapeType="1"/>
          </p:cNvSpPr>
          <p:nvPr userDrawn="1"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03152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\\unopsdk040002\user home$\leoniec\Desktop\power point\photos\cropped\builders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4149725"/>
            <a:ext cx="1366837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\\unopsdk040002\user home$\leoniec\Desktop\power point\photos\final photos\Nablus Courthouse 3 copy 300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708275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\\unopsdk040002\user home$\leoniec\Desktop\power point\photos\final photos\Demining 179300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149725"/>
            <a:ext cx="1368425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\\unopsdk040002\user home$\leoniec\Desktop\power point\photos\final photos\Bambamarca-Horizonte-Cacao-Plantaciones-Cooperativa 300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268413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\\unopsdk040002\user home$\leoniec\Desktop\power point\photos\final photos\IMG_7531_300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268413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4" descr="\\unopsdk040002\user home$\leoniec\Desktop\power point\photos\final photos\DSC00137.JP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2708275"/>
            <a:ext cx="1368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205186"/>
            <a:ext cx="4717032" cy="1027974"/>
          </a:xfrm>
          <a:noFill/>
        </p:spPr>
        <p:txBody>
          <a:bodyPr>
            <a:spAutoFit/>
          </a:bodyPr>
          <a:lstStyle>
            <a:lvl1pPr algn="l" rtl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952" y="3645346"/>
            <a:ext cx="2664296" cy="1080120"/>
          </a:xfrm>
          <a:ln>
            <a:noFill/>
          </a:ln>
        </p:spPr>
        <p:txBody>
          <a:bodyPr/>
          <a:lstStyle>
            <a:lvl1pPr marL="0" indent="0" algn="l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96998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205186"/>
            <a:ext cx="4717032" cy="1027974"/>
          </a:xfrm>
          <a:noFill/>
        </p:spPr>
        <p:txBody>
          <a:bodyPr>
            <a:spAutoFit/>
          </a:bodyPr>
          <a:lstStyle>
            <a:lvl1pPr algn="l" rtl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952" y="3645346"/>
            <a:ext cx="2664296" cy="1080120"/>
          </a:xfrm>
          <a:ln>
            <a:noFill/>
          </a:ln>
        </p:spPr>
        <p:txBody>
          <a:bodyPr/>
          <a:lstStyle>
            <a:lvl1pPr marL="0" indent="0" algn="l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2195439" y="1269082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755576" y="1269082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755576" y="2708944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2195439" y="2708944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4"/>
          </p:nvPr>
        </p:nvSpPr>
        <p:spPr>
          <a:xfrm>
            <a:off x="755576" y="4150394"/>
            <a:ext cx="1368425" cy="1366838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5"/>
          </p:nvPr>
        </p:nvSpPr>
        <p:spPr>
          <a:xfrm>
            <a:off x="2195439" y="4150394"/>
            <a:ext cx="1368425" cy="1366838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2619976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76064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08912" cy="452596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6C14B-C195-4CDD-8559-964E0F2A34F6}" type="datetimeFigureOut">
              <a:rPr lang="en-GB" smtClean="0">
                <a:solidFill>
                  <a:srgbClr val="5292C9">
                    <a:lumMod val="75000"/>
                  </a:srgbClr>
                </a:solidFill>
              </a:rPr>
              <a:pPr>
                <a:defRPr/>
              </a:pPr>
              <a:t>01/11/2017</a:t>
            </a:fld>
            <a:endParaRPr lang="en-GB" dirty="0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FCED6-CABF-4A52-8753-F3288E9E815B}" type="slidenum">
              <a:rPr lang="en-GB">
                <a:solidFill>
                  <a:srgbClr val="5292C9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7" name="Line 5"/>
          <p:cNvSpPr>
            <a:spLocks noChangeShapeType="1"/>
          </p:cNvSpPr>
          <p:nvPr userDrawn="1"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51593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3923928" y="3779109"/>
            <a:ext cx="4968552" cy="1027974"/>
          </a:xfrm>
          <a:noFill/>
        </p:spPr>
        <p:txBody>
          <a:bodyPr>
            <a:spAutoFit/>
          </a:bodyPr>
          <a:lstStyle>
            <a:lvl1pPr algn="l" rtl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1357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1670"/>
            <a:ext cx="4800610" cy="48463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3" y="2875064"/>
            <a:ext cx="2808000" cy="852043"/>
          </a:xfrm>
        </p:spPr>
        <p:txBody>
          <a:bodyPr lIns="0" tIns="0" rIns="0" bIns="0" anchor="b" anchorCtr="0">
            <a:noAutofit/>
          </a:bodyPr>
          <a:lstStyle>
            <a:lvl1pPr>
              <a:lnSpc>
                <a:spcPct val="120000"/>
              </a:lnSpc>
              <a:defRPr sz="2800" b="1" cap="none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3817016"/>
            <a:ext cx="2808000" cy="868172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667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4008" y="1628801"/>
            <a:ext cx="4042792" cy="453650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7544" y="1628801"/>
            <a:ext cx="4114800" cy="453650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80926"/>
          </a:xfrm>
          <a:ln>
            <a:noFill/>
          </a:ln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818BAB-5D7F-4DE8-9EB2-BE4F26330ED2}" type="datetimeFigureOut">
              <a:rPr lang="en-GB" smtClean="0">
                <a:solidFill>
                  <a:srgbClr val="5292C9">
                    <a:lumMod val="75000"/>
                  </a:srgbClr>
                </a:solidFill>
              </a:rPr>
              <a:pPr>
                <a:defRPr/>
              </a:pPr>
              <a:t>01/11/2017</a:t>
            </a:fld>
            <a:endParaRPr lang="en-GB" dirty="0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732DC-DB93-4286-9F5B-BE56650A79B0}" type="slidenum">
              <a:rPr lang="en-GB">
                <a:solidFill>
                  <a:srgbClr val="5292C9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9" name="Line 5"/>
          <p:cNvSpPr>
            <a:spLocks noChangeShapeType="1"/>
          </p:cNvSpPr>
          <p:nvPr userDrawn="1"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8421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520" y="1124744"/>
            <a:ext cx="5486400" cy="4680521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868144" y="5229200"/>
            <a:ext cx="3024336" cy="580926"/>
          </a:xfrm>
          <a:ln>
            <a:noFill/>
          </a:ln>
        </p:spPr>
        <p:txBody>
          <a:bodyPr/>
          <a:lstStyle>
            <a:lvl1pPr>
              <a:defRPr sz="2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3B53A4-5DC1-4B94-A064-AFB72D2635BF}" type="datetimeFigureOut">
              <a:rPr lang="en-GB" smtClean="0">
                <a:solidFill>
                  <a:srgbClr val="5292C9">
                    <a:lumMod val="75000"/>
                  </a:srgbClr>
                </a:solidFill>
              </a:rPr>
              <a:pPr>
                <a:defRPr/>
              </a:pPr>
              <a:t>01/11/2017</a:t>
            </a:fld>
            <a:endParaRPr lang="en-GB" dirty="0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A126C-F274-453D-9182-1BC70CC6F0B5}" type="slidenum">
              <a:rPr lang="en-GB">
                <a:solidFill>
                  <a:srgbClr val="5292C9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5292C9">
                  <a:lumMod val="75000"/>
                </a:srgbClr>
              </a:solidFill>
            </a:endParaRPr>
          </a:p>
        </p:txBody>
      </p:sp>
      <p:sp>
        <p:nvSpPr>
          <p:cNvPr id="7" name="Line 5"/>
          <p:cNvSpPr>
            <a:spLocks noChangeShapeType="1"/>
          </p:cNvSpPr>
          <p:nvPr userDrawn="1"/>
        </p:nvSpPr>
        <p:spPr bwMode="auto">
          <a:xfrm>
            <a:off x="0" y="1219200"/>
            <a:ext cx="4610100" cy="0"/>
          </a:xfrm>
          <a:prstGeom prst="line">
            <a:avLst/>
          </a:prstGeom>
          <a:noFill/>
          <a:ln w="15875">
            <a:solidFill>
              <a:srgbClr val="4891D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098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492875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945D52A-95BD-47EB-AFAD-AC5AAB2E094D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447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1670"/>
            <a:ext cx="4800610" cy="484633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603503" y="2875064"/>
            <a:ext cx="2808000" cy="852043"/>
          </a:xfrm>
        </p:spPr>
        <p:txBody>
          <a:bodyPr lIns="0" tIns="0" rIns="0" bIns="0" anchor="b" anchorCtr="0">
            <a:noAutofit/>
          </a:bodyPr>
          <a:lstStyle>
            <a:lvl1pPr>
              <a:lnSpc>
                <a:spcPct val="120000"/>
              </a:lnSpc>
              <a:defRPr sz="2800" b="1" cap="none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3817016"/>
            <a:ext cx="2808000" cy="868172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179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_without pictu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721841" y="1387718"/>
            <a:ext cx="5040000" cy="2242469"/>
          </a:xfrm>
        </p:spPr>
        <p:txBody>
          <a:bodyPr lIns="0" tIns="0" rIns="0" bIns="0" anchor="b" anchorCtr="0">
            <a:noAutofit/>
          </a:bodyPr>
          <a:lstStyle>
            <a:lvl1pPr>
              <a:lnSpc>
                <a:spcPct val="120000"/>
              </a:lnSpc>
              <a:defRPr sz="2800" b="1" cap="none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21843" y="3768664"/>
            <a:ext cx="5040000" cy="981456"/>
          </a:xfrm>
        </p:spPr>
        <p:txBody>
          <a:bodyPr>
            <a:noAutofit/>
          </a:bodyPr>
          <a:lstStyle>
            <a:lvl1pPr marL="0" indent="0" algn="l">
              <a:lnSpc>
                <a:spcPct val="130000"/>
              </a:lnSpc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548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C9840D-5FCC-4A11-8DB1-D095C0EC4346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Content Placeholder 6"/>
          <p:cNvSpPr>
            <a:spLocks noGrp="1"/>
          </p:cNvSpPr>
          <p:nvPr>
            <p:ph sz="quarter" idx="12"/>
          </p:nvPr>
        </p:nvSpPr>
        <p:spPr>
          <a:xfrm>
            <a:off x="720000" y="1266825"/>
            <a:ext cx="7704000" cy="4968000"/>
          </a:xfrm>
        </p:spPr>
        <p:txBody>
          <a:bodyPr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1465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7704000" cy="79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C9840D-5FCC-4A11-8DB1-D095C0EC4346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1332000" y="4404993"/>
            <a:ext cx="1080000" cy="108000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baseline="0"/>
            </a:lvl1pPr>
          </a:lstStyle>
          <a:p>
            <a:r>
              <a:rPr lang="en-GB" dirty="0" smtClean="0"/>
              <a:t>Click to insert icon</a:t>
            </a:r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5627077"/>
            <a:ext cx="2304000" cy="603259"/>
          </a:xfrm>
        </p:spPr>
        <p:txBody>
          <a:bodyPr>
            <a:noAutofit/>
          </a:bodyPr>
          <a:lstStyle>
            <a:lvl1pPr marL="0" indent="0" algn="ctr">
              <a:lnSpc>
                <a:spcPct val="120000"/>
              </a:lnSpc>
              <a:buNone/>
              <a:defRPr sz="16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Icon description</a:t>
            </a:r>
            <a:endParaRPr lang="en-GB" dirty="0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034122" y="4404993"/>
            <a:ext cx="1080000" cy="108000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baseline="0"/>
            </a:lvl1pPr>
          </a:lstStyle>
          <a:p>
            <a:r>
              <a:rPr lang="en-GB" dirty="0" smtClean="0"/>
              <a:t>Click to insert icon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3422122" y="5627077"/>
            <a:ext cx="2304000" cy="603259"/>
          </a:xfrm>
        </p:spPr>
        <p:txBody>
          <a:bodyPr>
            <a:noAutofit/>
          </a:bodyPr>
          <a:lstStyle>
            <a:lvl1pPr marL="0" indent="0" algn="ctr">
              <a:lnSpc>
                <a:spcPct val="120000"/>
              </a:lnSpc>
              <a:buNone/>
              <a:defRPr sz="16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Icon description</a:t>
            </a:r>
            <a:endParaRPr lang="en-GB" dirty="0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7" hasCustomPrompt="1"/>
          </p:nvPr>
        </p:nvSpPr>
        <p:spPr>
          <a:xfrm>
            <a:off x="6737625" y="4404993"/>
            <a:ext cx="1080000" cy="108000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baseline="0"/>
            </a:lvl1pPr>
          </a:lstStyle>
          <a:p>
            <a:r>
              <a:rPr lang="en-GB" dirty="0" smtClean="0"/>
              <a:t>Click to insert icon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125625" y="5627077"/>
            <a:ext cx="2304000" cy="603259"/>
          </a:xfrm>
        </p:spPr>
        <p:txBody>
          <a:bodyPr>
            <a:noAutofit/>
          </a:bodyPr>
          <a:lstStyle>
            <a:lvl1pPr marL="0" indent="0" algn="ctr">
              <a:lnSpc>
                <a:spcPct val="120000"/>
              </a:lnSpc>
              <a:buNone/>
              <a:defRPr sz="16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Icon description</a:t>
            </a:r>
            <a:endParaRPr lang="en-GB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720000" y="1266825"/>
            <a:ext cx="7704000" cy="270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7504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7704000" cy="79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C9840D-5FCC-4A11-8DB1-D095C0EC4346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720000" y="1266825"/>
            <a:ext cx="3598725" cy="496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4825275" y="1266825"/>
            <a:ext cx="3598725" cy="496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449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a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C9840D-5FCC-4A11-8DB1-D095C0EC4346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347" y="2388066"/>
            <a:ext cx="1789180" cy="1789180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3569625" y="4292858"/>
            <a:ext cx="4860000" cy="838800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buNone/>
              <a:defRPr sz="18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Click to add name, title, organization</a:t>
            </a:r>
            <a:endParaRPr lang="en-GB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3569625" y="1599646"/>
            <a:ext cx="4860000" cy="25776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2400" b="1" baseline="0"/>
            </a:lvl1pPr>
          </a:lstStyle>
          <a:p>
            <a:pPr lvl="0"/>
            <a:r>
              <a:rPr lang="en-GB" dirty="0" smtClean="0"/>
              <a:t>Click to add quotation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1614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24257" cy="7376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999" y="1266825"/>
            <a:ext cx="7704000" cy="496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2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957" y="184636"/>
            <a:ext cx="216000" cy="1800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>
              <a:defRPr/>
            </a:pPr>
            <a:fld id="{F2C9840D-5FCC-4A11-8DB1-D095C0EC4346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320" y="6318503"/>
            <a:ext cx="106680" cy="5394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13" y="6469655"/>
            <a:ext cx="1242731" cy="187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7" r:id="rId12"/>
    <p:sldLayoutId id="2147483828" r:id="rId13"/>
    <p:sldLayoutId id="2147483829" r:id="rId14"/>
    <p:sldLayoutId id="2147483830" r:id="rId15"/>
    <p:sldLayoutId id="2147483831" r:id="rId16"/>
    <p:sldLayoutId id="2147483832" r:id="rId17"/>
    <p:sldLayoutId id="2147483833" r:id="rId18"/>
    <p:sldLayoutId id="2147483835" r:id="rId19"/>
    <p:sldLayoutId id="2147483836" r:id="rId20"/>
    <p:sldLayoutId id="2147483837" r:id="rId21"/>
    <p:sldLayoutId id="2147483794" r:id="rId22"/>
    <p:sldLayoutId id="2147483795" r:id="rId23"/>
    <p:sldLayoutId id="2147483789" r:id="rId24"/>
    <p:sldLayoutId id="2147483792" r:id="rId25"/>
    <p:sldLayoutId id="2147483801" r:id="rId26"/>
    <p:sldLayoutId id="2147483802" r:id="rId27"/>
    <p:sldLayoutId id="2147483803" r:id="rId28"/>
    <p:sldLayoutId id="2147483804" r:id="rId29"/>
    <p:sldLayoutId id="2147483808" r:id="rId30"/>
    <p:sldLayoutId id="2147483809" r:id="rId31"/>
    <p:sldLayoutId id="2147483810" r:id="rId3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2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1pPr>
    </p:titleStyle>
    <p:bodyStyle>
      <a:lvl1pPr marL="268288" indent="-268288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>
          <a:schemeClr val="tx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1pPr>
      <a:lvl2pPr marL="536575" indent="-268288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Char char="-"/>
        <a:defRPr sz="1800" kern="1200">
          <a:solidFill>
            <a:schemeClr val="tx1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2pPr>
      <a:lvl3pPr marL="806450" indent="-2286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>
          <a:srgbClr val="009EDE"/>
        </a:buClr>
        <a:buFont typeface="Open Sans" panose="020B0606030504020204" pitchFamily="34" charset="0"/>
        <a:buChar char="›"/>
        <a:defRPr sz="1800" kern="1200">
          <a:solidFill>
            <a:schemeClr val="tx1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3pPr>
      <a:lvl4pPr marL="1371600" indent="0" algn="l" defTabSz="914400" rtl="0" eaLnBrk="1" latinLnBrk="0" hangingPunct="1">
        <a:spcBef>
          <a:spcPct val="20000"/>
        </a:spcBef>
        <a:buFontTx/>
        <a:buNone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828800" indent="0" algn="l" defTabSz="914400" rtl="0" eaLnBrk="1" latinLnBrk="0" hangingPunct="1">
        <a:spcBef>
          <a:spcPct val="20000"/>
        </a:spcBef>
        <a:buFontTx/>
        <a:buNone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3262757"/>
            <a:ext cx="3581400" cy="852043"/>
          </a:xfrm>
        </p:spPr>
        <p:txBody>
          <a:bodyPr/>
          <a:lstStyle/>
          <a:p>
            <a:r>
              <a:rPr lang="en-GB" sz="2400" dirty="0">
                <a:latin typeface="+mn-lt"/>
                <a:cs typeface="Zawgyi-One" panose="020B0604030504040204" pitchFamily="34" charset="0"/>
              </a:rPr>
              <a:t>Procurement </a:t>
            </a:r>
            <a:r>
              <a:rPr lang="en-GB" sz="2400" dirty="0" smtClean="0">
                <a:latin typeface="+mn-lt"/>
                <a:cs typeface="Zawgyi-One" panose="020B0604030504040204" pitchFamily="34" charset="0"/>
              </a:rPr>
              <a:t>Principles</a:t>
            </a:r>
            <a:r>
              <a:rPr lang="en-GB" sz="2400" dirty="0">
                <a:latin typeface="+mn-lt"/>
                <a:cs typeface="Zawgyi-One" panose="020B0604030504040204" pitchFamily="34" charset="0"/>
              </a:rPr>
              <a:t>: Non-Health Procurement </a:t>
            </a:r>
            <a:r>
              <a:rPr lang="en-GB" sz="2400" dirty="0" smtClean="0">
                <a:latin typeface="+mn-lt"/>
                <a:cs typeface="Zawgyi-One" panose="020B0604030504040204" pitchFamily="34" charset="0"/>
              </a:rPr>
              <a:t>	</a:t>
            </a:r>
            <a:endParaRPr lang="en-US" sz="3200" dirty="0">
              <a:latin typeface="+mn-lt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50896" y="4458812"/>
            <a:ext cx="2954304" cy="798988"/>
          </a:xfrm>
        </p:spPr>
        <p:txBody>
          <a:bodyPr/>
          <a:lstStyle/>
          <a:p>
            <a:r>
              <a:rPr lang="en-GB" sz="1800" dirty="0" smtClean="0">
                <a:latin typeface="+mn-lt"/>
                <a:cs typeface="Zawgyi-One" panose="020B0604030504040204" pitchFamily="34" charset="0"/>
              </a:rPr>
              <a:t>November 2017</a:t>
            </a:r>
          </a:p>
          <a:p>
            <a:r>
              <a:rPr lang="en-GB" sz="1800" dirty="0">
                <a:cs typeface="Zawgyi-One" panose="020B0604030504040204" pitchFamily="34" charset="0"/>
              </a:rPr>
              <a:t>Nay </a:t>
            </a:r>
            <a:r>
              <a:rPr lang="en-GB" sz="1800" dirty="0" err="1">
                <a:cs typeface="Zawgyi-One" panose="020B0604030504040204" pitchFamily="34" charset="0"/>
              </a:rPr>
              <a:t>Pyi</a:t>
            </a:r>
            <a:r>
              <a:rPr lang="en-GB" sz="1800" dirty="0">
                <a:cs typeface="Zawgyi-One" panose="020B0604030504040204" pitchFamily="34" charset="0"/>
              </a:rPr>
              <a:t> Taw</a:t>
            </a:r>
            <a:endParaRPr lang="en-US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643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447087" cy="58102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200000"/>
              </a:lnSpc>
            </a:pPr>
            <a:r>
              <a:rPr lang="en-US" sz="2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၀ယ္ယူေရးလုပ္ငန္းစဥ္အဆင့္</a:t>
            </a:r>
            <a:r>
              <a:rPr lang="en-US" sz="2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ဆင</a:t>
            </a:r>
            <a:r>
              <a:rPr lang="en-US" sz="2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 </a:t>
            </a: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fld id="{4D5372AD-BC30-461E-8694-88A66BC35607}" type="slidenum">
              <a:rPr lang="en-GB" sz="1000" smtClean="0">
                <a:latin typeface="+mn-lt"/>
              </a:rPr>
              <a:pPr marL="0" indent="0" algn="r">
                <a:buFont typeface="Arial" charset="0"/>
                <a:buNone/>
                <a:defRPr/>
              </a:pPr>
              <a:t>10</a:t>
            </a:fld>
            <a:endParaRPr lang="en-GB" sz="1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7924800" cy="4114800"/>
          </a:xfrm>
        </p:spPr>
        <p:txBody>
          <a:bodyPr anchor="t">
            <a:normAutofit/>
          </a:bodyPr>
          <a:lstStyle/>
          <a:p>
            <a:pPr marL="358775" indent="-358775">
              <a:lnSpc>
                <a:spcPct val="150000"/>
              </a:lnSpc>
              <a:buNone/>
            </a:pPr>
            <a:r>
              <a:rPr lang="en-US" sz="22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၁။ </a:t>
            </a:r>
            <a:r>
              <a:rPr lang="my-MM" sz="22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my-MM" sz="2200" b="1" dirty="0">
                <a:latin typeface="Zawgyi-One" panose="020B0604030504040204" pitchFamily="34" charset="0"/>
                <a:cs typeface="Zawgyi-One" panose="020B0604030504040204" pitchFamily="34" charset="0"/>
              </a:rPr>
              <a:t>်ပ္ </a:t>
            </a:r>
            <a:r>
              <a:rPr lang="my-MM" sz="22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၅၀၀,၀၀၀</a:t>
            </a:r>
            <a:r>
              <a:rPr lang="en-US" sz="22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22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(သ</a:t>
            </a:r>
            <a:r>
              <a:rPr lang="my-MM" sz="2200" b="1" dirty="0">
                <a:latin typeface="Zawgyi-One" panose="020B0604030504040204" pitchFamily="34" charset="0"/>
                <a:cs typeface="Zawgyi-One" panose="020B0604030504040204" pitchFamily="34" charset="0"/>
              </a:rPr>
              <a:t>ို႔)  အေမရိကန္ေဒၚလာ ၅၀၀ ဖ</a:t>
            </a:r>
            <a:r>
              <a:rPr lang="my-MM" sz="22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ိုးေ</a:t>
            </a:r>
            <a:r>
              <a:rPr lang="my-MM" sz="2200" b="1" dirty="0">
                <a:latin typeface="Zawgyi-One" panose="020B0604030504040204" pitchFamily="34" charset="0"/>
                <a:cs typeface="Zawgyi-One" panose="020B0604030504040204" pitchFamily="34" charset="0"/>
              </a:rPr>
              <a:t>အာက္ ပစၥည</a:t>
            </a:r>
            <a:r>
              <a:rPr lang="my-MM" sz="22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္း</a:t>
            </a:r>
            <a:r>
              <a:rPr lang="en-US" sz="22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မ်ား</a:t>
            </a:r>
            <a:r>
              <a:rPr lang="en-US" sz="22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22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ဝယ</a:t>
            </a:r>
            <a:r>
              <a:rPr lang="my-MM" sz="2200" b="1" dirty="0">
                <a:latin typeface="Zawgyi-One" panose="020B0604030504040204" pitchFamily="34" charset="0"/>
                <a:cs typeface="Zawgyi-One" panose="020B0604030504040204" pitchFamily="34" charset="0"/>
              </a:rPr>
              <a:t>္ယူျခင</a:t>
            </a:r>
            <a:r>
              <a:rPr lang="my-MM" sz="22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္း</a:t>
            </a:r>
            <a:endParaRPr lang="en-US" sz="2200" b="1" dirty="0" smtClean="0"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358775" indent="-358775">
              <a:lnSpc>
                <a:spcPct val="150000"/>
              </a:lnSpc>
              <a:buNone/>
            </a:pPr>
            <a:r>
              <a:rPr lang="en-US" sz="2200" b="1" dirty="0">
                <a:latin typeface="Zawgyi-One" panose="020B0604030504040204" pitchFamily="34" charset="0"/>
                <a:cs typeface="Zawgyi-One" panose="020B0604030504040204" pitchFamily="34" charset="0"/>
              </a:rPr>
              <a:t>၂။ </a:t>
            </a:r>
            <a:r>
              <a:rPr lang="my-MM" sz="2200" b="1" dirty="0">
                <a:latin typeface="Zawgyi-One" panose="020B0604030504040204" pitchFamily="34" charset="0"/>
                <a:cs typeface="Zawgyi-One" panose="020B0604030504040204" pitchFamily="34" charset="0"/>
              </a:rPr>
              <a:t>က်ပ္ ၅၀၀,၀၀</a:t>
            </a:r>
            <a:r>
              <a:rPr lang="en-US" sz="2200" b="1" dirty="0">
                <a:latin typeface="Zawgyi-One" panose="020B0604030504040204" pitchFamily="34" charset="0"/>
                <a:cs typeface="Zawgyi-One" panose="020B0604030504040204" pitchFamily="34" charset="0"/>
              </a:rPr>
              <a:t>၁ </a:t>
            </a:r>
            <a:r>
              <a:rPr lang="my-MM" sz="2200" b="1" dirty="0">
                <a:latin typeface="Zawgyi-One" panose="020B0604030504040204" pitchFamily="34" charset="0"/>
                <a:cs typeface="Zawgyi-One" panose="020B0604030504040204" pitchFamily="34" charset="0"/>
              </a:rPr>
              <a:t>(သို႔)  အေမရိကန္ေဒၚလာ ၅၀၀ ဖိုး</a:t>
            </a:r>
            <a:r>
              <a:rPr lang="en-US" sz="2200" b="1" dirty="0">
                <a:latin typeface="Zawgyi-One" panose="020B0604030504040204" pitchFamily="34" charset="0"/>
                <a:cs typeface="Zawgyi-One" panose="020B0604030504040204" pitchFamily="34" charset="0"/>
              </a:rPr>
              <a:t>မွ </a:t>
            </a:r>
            <a:r>
              <a:rPr lang="my-MM" sz="2200" b="1" dirty="0">
                <a:latin typeface="Zawgyi-One" panose="020B0604030504040204" pitchFamily="34" charset="0"/>
                <a:cs typeface="Zawgyi-One" panose="020B0604030504040204" pitchFamily="34" charset="0"/>
              </a:rPr>
              <a:t>က်ပ္၁,၀၀၀,၀၀၀ (ကန္ေဒၚလာ ၁,၀၀၀) ဖိုးအတြင္းပစၥည္း </a:t>
            </a:r>
            <a:r>
              <a:rPr lang="en-US" sz="2200" b="1" dirty="0" err="1">
                <a:latin typeface="Zawgyi-One" panose="020B0604030504040204" pitchFamily="34" charset="0"/>
                <a:cs typeface="Zawgyi-One" panose="020B0604030504040204" pitchFamily="34" charset="0"/>
              </a:rPr>
              <a:t>မ်ား</a:t>
            </a:r>
            <a:r>
              <a:rPr lang="en-US" sz="2200" b="1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2200" b="1" dirty="0">
                <a:latin typeface="Zawgyi-One" panose="020B0604030504040204" pitchFamily="34" charset="0"/>
                <a:cs typeface="Zawgyi-One" panose="020B0604030504040204" pitchFamily="34" charset="0"/>
              </a:rPr>
              <a:t>ဝယ္ယူျခင</a:t>
            </a:r>
            <a:r>
              <a:rPr lang="my-MM" sz="22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္း</a:t>
            </a:r>
            <a:endParaRPr lang="en-US" sz="2200" b="1" dirty="0" smtClean="0"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358775" indent="-358775">
              <a:lnSpc>
                <a:spcPct val="150000"/>
              </a:lnSpc>
              <a:buNone/>
            </a:pPr>
            <a:r>
              <a:rPr lang="en-US" sz="22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၃။ </a:t>
            </a:r>
            <a:r>
              <a:rPr lang="my-MM" sz="2200" b="1" dirty="0">
                <a:latin typeface="Zawgyi-One" panose="020B0604030504040204" pitchFamily="34" charset="0"/>
                <a:cs typeface="Zawgyi-One" panose="020B0604030504040204" pitchFamily="34" charset="0"/>
              </a:rPr>
              <a:t>က် ပ္၁, ၀ ၀၀, ၀ ၀၀ </a:t>
            </a:r>
            <a:r>
              <a:rPr lang="my-MM" sz="22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( </a:t>
            </a:r>
            <a:r>
              <a:rPr lang="my-MM" sz="2200" b="1" dirty="0">
                <a:latin typeface="Zawgyi-One" panose="020B0604030504040204" pitchFamily="34" charset="0"/>
                <a:cs typeface="Zawgyi-One" panose="020B0604030504040204" pitchFamily="34" charset="0"/>
              </a:rPr>
              <a:t>ကန္ေဒၚ လာ ၁,၀၀၀)  မွက်ပ္  ၄,၉၉၉,၀၀၀  (ကန္ေဒၚလာ ၄၉</a:t>
            </a:r>
            <a:r>
              <a:rPr lang="my-MM" sz="22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,</a:t>
            </a:r>
            <a:r>
              <a:rPr lang="en-US" sz="22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22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၉၉၉)</a:t>
            </a:r>
            <a:r>
              <a:rPr lang="en-US" sz="22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22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ဖိုး</a:t>
            </a:r>
            <a:r>
              <a:rPr lang="en-US" sz="22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အ</a:t>
            </a:r>
            <a:r>
              <a:rPr lang="my-MM" sz="22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ထိပစၥည</a:t>
            </a:r>
            <a:r>
              <a:rPr lang="my-MM" sz="2200" b="1" dirty="0">
                <a:latin typeface="Zawgyi-One" panose="020B0604030504040204" pitchFamily="34" charset="0"/>
                <a:cs typeface="Zawgyi-One" panose="020B0604030504040204" pitchFamily="34" charset="0"/>
              </a:rPr>
              <a:t>္း ဝယ္ယူျခင</a:t>
            </a:r>
            <a:r>
              <a:rPr lang="my-MM" sz="22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္း</a:t>
            </a:r>
            <a:endParaRPr lang="my-MM" sz="2200" b="1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57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609600" y="381001"/>
            <a:ext cx="8294687" cy="762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58775" indent="-358775" algn="just"/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</a:rPr>
              <a:t>၁။ 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က်ပ္ ၅၀၀,၀၀၀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(သို႔)  အေမရိကန္ေဒၚလာ ၅၀၀ ဖိုးေအာက္ ပစၥည္း</a:t>
            </a:r>
            <a:r>
              <a:rPr lang="en-US" sz="20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မ်ား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ဝယ္ယူျခင္း</a:t>
            </a:r>
            <a:endParaRPr lang="en-US" sz="20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fld id="{4D5372AD-BC30-461E-8694-88A66BC35607}" type="slidenum">
              <a:rPr lang="en-GB" sz="1000" smtClean="0">
                <a:latin typeface="+mn-lt"/>
              </a:rPr>
              <a:pPr marL="0" indent="0" algn="r">
                <a:buFont typeface="Arial" charset="0"/>
                <a:buNone/>
                <a:defRPr/>
              </a:pPr>
              <a:t>11</a:t>
            </a:fld>
            <a:endParaRPr lang="en-GB" sz="1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7924800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my-MM" sz="2000" dirty="0"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531813" indent="-531813">
              <a:lnSpc>
                <a:spcPct val="150000"/>
              </a:lnSpc>
              <a:buNone/>
            </a:pP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က) ယင္းပစၥည္း အမ်ိဳးအမည္ အတြက္ ရန္ပံုေငြ ရွိမရွိကို မူတည္လ်က္ အမ်ိဳးသား စီမံကိန္း၏ လုိအပ္ခ်က္ကုိ ေဖာ္ျပရမည္။ </a:t>
            </a:r>
          </a:p>
          <a:p>
            <a:pPr marL="531813" indent="-531813">
              <a:lnSpc>
                <a:spcPct val="150000"/>
              </a:lnSpc>
              <a:buNone/>
            </a:pP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(ခ) အမ်ိိဳးသားစီမံကိ္န္းသည္ ယင္းပစၥည္းကို ေဒသႏၱရ ေစ်းကြက္ မွ ေျပစာျဖင့္ ဝယ္ယူရမည္။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(ဂ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)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ပစၥည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္းတန္ဖိုးကို </a:t>
            </a:r>
            <a:r>
              <a:rPr lang="en-GB" sz="2000" dirty="0">
                <a:latin typeface="Zawgyi-One" panose="020B0604030504040204" pitchFamily="34" charset="0"/>
                <a:cs typeface="Zawgyi-One" panose="020B0604030504040204" pitchFamily="34" charset="0"/>
              </a:rPr>
              <a:t>PR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ထံသို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႔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ေျ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ပစာတင္ျပ၍ေတာင္းခံရမည္။</a:t>
            </a:r>
          </a:p>
          <a:p>
            <a:pPr marL="531813" indent="-531813">
              <a:lnSpc>
                <a:spcPct val="150000"/>
              </a:lnSpc>
              <a:buNone/>
            </a:pP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(ဃ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)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ွတ္တမ္းမ်ားအားလံုးကို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GB" sz="2000" dirty="0">
                <a:latin typeface="Zawgyi-One" panose="020B0604030504040204" pitchFamily="34" charset="0"/>
                <a:cs typeface="Zawgyi-One" panose="020B0604030504040204" pitchFamily="34" charset="0"/>
              </a:rPr>
              <a:t>PR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က စိစစ္ႏိုင္ရန္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ထိန္းသိမ္းထားရမည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GB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  <a:endParaRPr lang="my-MM" sz="20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247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370887" cy="58102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58775" indent="-358775" algn="just"/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</a:rPr>
              <a:t>၂။ 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က်ပ္ ၅၀၀,၀၀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</a:rPr>
              <a:t>၁ 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(သို႔)  အေမရိကန္ေဒၚလာ ၅၀၀ ဖိုး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မွ 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က်ပ္၁,၀၀၀,၀၀၀ (ကန္ေဒၚလာ ၁,၀၀၀) ဖိုးအတြင္းပစၥည္း </a:t>
            </a:r>
            <a:r>
              <a:rPr lang="en-US" sz="20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မ်ား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ဝယ္ယူျခင္း</a:t>
            </a:r>
            <a:endParaRPr lang="en-US" sz="20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fld id="{4D5372AD-BC30-461E-8694-88A66BC35607}" type="slidenum">
              <a:rPr lang="en-GB" sz="1000" smtClean="0">
                <a:latin typeface="+mn-lt"/>
              </a:rPr>
              <a:pPr marL="0" indent="0" algn="r">
                <a:buFont typeface="Arial" charset="0"/>
                <a:buNone/>
                <a:defRPr/>
              </a:pPr>
              <a:t>12</a:t>
            </a:fld>
            <a:endParaRPr lang="en-GB" sz="1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7924800" cy="4608512"/>
          </a:xfrm>
        </p:spPr>
        <p:txBody>
          <a:bodyPr>
            <a:normAutofit/>
          </a:bodyPr>
          <a:lstStyle/>
          <a:p>
            <a:pPr marL="531813" indent="-531813" algn="just">
              <a:lnSpc>
                <a:spcPct val="150000"/>
              </a:lnSpc>
              <a:buNone/>
            </a:pP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(က)ယင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္းပစၥည္းအမ်ိဳးအမည္ အတြက္ ရန္ပံုေငြ ရွိမရွိကို မူတည္လ်က္ အမ်ိဳးသား စီမံကိန္း၏ လိုအပ္ခ်က္ကို ေဖာ္ျပရမည္။</a:t>
            </a:r>
          </a:p>
          <a:p>
            <a:pPr marL="531813" indent="-531813" algn="just">
              <a:lnSpc>
                <a:spcPct val="150000"/>
              </a:lnSpc>
              <a:buNone/>
            </a:pP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(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ခ)စ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ာျဖင့့္ျဖစ္ေစ တယ္လီဖုန္းျဖင့္ ျဖစ္ေစ ေစ်းျပိဳင္ အဆိုျပဳလ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ႊာမ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်ားက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ို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ဖ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ိတ္ေခၚရမည္။ တယ္လီဖုန္းျဖင့္ ေစ်းႏႈန္း ေတာင္းဆိုျခင္း၊လက္ခံျခင္း မ်ားတြင္(တယ္လီဖုန္းဆက္သ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ူအမည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္၊ရက္စြဲ၊ အခ်ိန္၊ ပစၥည္း ေပးသြင္း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သူ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ဘက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္မွျပန္ၾကားသူ အမည္၊ေစ်းႏႈန္း) စသည့္ အေသးစိတ္ အခ်က္အလက္ တို႔ကိုထည့္သြင္းေဖာ္ျပ၍မွတ္ တမ္းတင္ထားရမည္။အနည္းဆံုးေစ်းႏႈန္း အဆိုျပဳလႊာ သံုးေစာင္ရရွိရန္ လိုအပ္သည္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  <a:endParaRPr lang="my-MM" sz="20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73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fld id="{4D5372AD-BC30-461E-8694-88A66BC35607}" type="slidenum">
              <a:rPr lang="en-GB" sz="1000" smtClean="0">
                <a:latin typeface="+mn-lt"/>
              </a:rPr>
              <a:pPr marL="0" indent="0" algn="r">
                <a:buFont typeface="Arial" charset="0"/>
                <a:buNone/>
                <a:defRPr/>
              </a:pPr>
              <a:t>13</a:t>
            </a:fld>
            <a:endParaRPr lang="en-GB" sz="1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7924800" cy="4608512"/>
          </a:xfrm>
        </p:spPr>
        <p:txBody>
          <a:bodyPr>
            <a:normAutofit/>
          </a:bodyPr>
          <a:lstStyle/>
          <a:p>
            <a:pPr marL="531813" indent="-531813" algn="just">
              <a:lnSpc>
                <a:spcPct val="150000"/>
              </a:lnSpc>
              <a:buNone/>
            </a:pP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(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ဂ) အဆိုျပဳလႊာသံုးေစာင္ ရရွိျပီး ပါက ေစ်းႏႈန္းႏိႈင္းယွဥ္ခ်က္၊ နည္းပညာ ဆိုင္ရာ ႏွိဳင္းယွဥ္ မွဳေတြ ့ရွိခ်က္ တို႔ႏွင့္အတူ အကဲျဖတ္ခ်က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အစ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ီရင္ခံစာကို ေငြေတာင္းခံလႊာႏွင့္အတူ </a:t>
            </a:r>
            <a:r>
              <a:rPr lang="en-GB" sz="2000" dirty="0">
                <a:latin typeface="Zawgyi-One" panose="020B0604030504040204" pitchFamily="34" charset="0"/>
                <a:cs typeface="Zawgyi-One" panose="020B0604030504040204" pitchFamily="34" charset="0"/>
              </a:rPr>
              <a:t>FFA 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သို႔တင္ျပရမည္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  <a:endParaRPr lang="en-US" sz="2000" dirty="0" smtClean="0"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531813" indent="-531813">
              <a:buNone/>
            </a:pPr>
            <a:endParaRPr lang="my-MM" sz="2000" dirty="0"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531813" indent="-531813" algn="just">
              <a:buNone/>
            </a:pP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(ဃ) အမ်ိဳးသားစီမံကိန္းသည္ နည္းပညာ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အရ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လက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္ခံႏိုင္ဖြယ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ရ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ွိေသ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စ်းအနည္းဆံုးအဆိုျပဳသူကို ေရြးခ်ယ္၍ ေဘာတူစာခ်ဳပ္ ခ်ဳပ္ဆိုရမည္။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3400" y="304800"/>
            <a:ext cx="8370887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pPr marL="358775" indent="-358775" algn="just" fontAlgn="auto">
              <a:spcAft>
                <a:spcPts val="0"/>
              </a:spcAft>
            </a:pP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၂။ 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က်ပ္ ၅၀၀,၀၀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၁ 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(သို႔)  အေမရိကန္ေဒၚလာ ၅၀၀ ဖိုး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မွ 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က်ပ္၁,၀၀၀,၀၀၀ (ကန္ေဒၚလာ ၁,၀၀၀) ဖိုးအတြင္းပစၥည္း </a:t>
            </a:r>
            <a:r>
              <a:rPr lang="en-US" sz="20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မ်ား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ဝယ္ယူျခင္း</a:t>
            </a:r>
            <a:endParaRPr lang="en-US" sz="20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8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fld id="{4D5372AD-BC30-461E-8694-88A66BC35607}" type="slidenum">
              <a:rPr lang="en-GB" sz="1000" smtClean="0">
                <a:latin typeface="+mn-lt"/>
              </a:rPr>
              <a:pPr marL="0" indent="0" algn="r">
                <a:buFont typeface="Arial" charset="0"/>
                <a:buNone/>
                <a:defRPr/>
              </a:pPr>
              <a:t>14</a:t>
            </a:fld>
            <a:endParaRPr lang="en-GB" sz="1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7924800" cy="4608512"/>
          </a:xfrm>
        </p:spPr>
        <p:txBody>
          <a:bodyPr>
            <a:normAutofit/>
          </a:bodyPr>
          <a:lstStyle/>
          <a:p>
            <a:pPr marL="531813" indent="-531813" algn="just">
              <a:buNone/>
            </a:pP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(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င) အဆိုျပဳလႊာသံုးေစာင္မရရွိပါ (သို႔မဟုတ္) အနိမ့္ဆံုးေစ်း ႏႈန္း ကိုမေရြးခ်ယ္ႏိုင္ပါကအမ်ိဳးသား စီမံကိန္းသည္ ေစ်းကြက္အေျခ အေနကို ေလ့လာသံုးသပ္ျပီး အဆို ျပဳလႊာ (မ်ား)ႏွင့္အတူ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၊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ပစၥည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္းေပးသြင္းသူ သံုးဦး မရရွိ ႏိုင္သည့္ အေၾကာင္းရင္း ကိုပါ ေဖာ္ျပ လ်က္ အကဲျဖတ္ခ်က္ အစီရင္ခံစာကို </a:t>
            </a:r>
            <a:r>
              <a:rPr lang="en-GB" sz="2000" dirty="0">
                <a:latin typeface="Zawgyi-One" panose="020B0604030504040204" pitchFamily="34" charset="0"/>
                <a:cs typeface="Zawgyi-One" panose="020B0604030504040204" pitchFamily="34" charset="0"/>
              </a:rPr>
              <a:t>FFA 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ထံအတည္ ျပဳရန္ တင္ျပရမည္။ </a:t>
            </a:r>
            <a:r>
              <a:rPr lang="en-GB" sz="2000" dirty="0">
                <a:latin typeface="Zawgyi-One" panose="020B0604030504040204" pitchFamily="34" charset="0"/>
                <a:cs typeface="Zawgyi-One" panose="020B0604030504040204" pitchFamily="34" charset="0"/>
              </a:rPr>
              <a:t>FFA 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မွစစ္ေဆးျပီး လက္ခံသည္ လက္မခံသည္ကုိ ျပန္လည္ အေၾကာင္းၾကားမည္။ ေစ်းႏွဳန္းအဆုိျပဳလႊာ သုံးေစာင္မရရွိခဲ့ေသာ ၀ယ္ယူမွဳမ်ားတြင္ </a:t>
            </a:r>
            <a:r>
              <a:rPr lang="en-GB" sz="2000" dirty="0">
                <a:latin typeface="Zawgyi-One" panose="020B0604030504040204" pitchFamily="34" charset="0"/>
                <a:cs typeface="Zawgyi-One" panose="020B0604030504040204" pitchFamily="34" charset="0"/>
              </a:rPr>
              <a:t>FFA 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ထံမွ အတည္ျပဳခ်က္မရေသးခင္ၾကိဳတင္ ၍ စာခ်ဳပ္ ခ်ဳပ္ဆုိျခင္းမျပဳရ။</a:t>
            </a:r>
          </a:p>
          <a:p>
            <a:pPr marL="531813" indent="-531813" algn="just">
              <a:buNone/>
            </a:pPr>
            <a:endParaRPr lang="my-MM" sz="2000" dirty="0"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531813" indent="-531813" algn="just">
              <a:buNone/>
            </a:pP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(စ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)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 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ွတ္တမ္းအားလံုးကို </a:t>
            </a:r>
            <a:r>
              <a:rPr lang="en-GB" sz="2000" dirty="0">
                <a:latin typeface="Zawgyi-One" panose="020B0604030504040204" pitchFamily="34" charset="0"/>
                <a:cs typeface="Zawgyi-One" panose="020B0604030504040204" pitchFamily="34" charset="0"/>
              </a:rPr>
              <a:t>PR 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က စီစစ္ႏိုင္ရန္ ထိမ္းသိမ္းထားရမည္။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3400" y="304800"/>
            <a:ext cx="8370887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pPr marL="358775" indent="-358775" algn="just" fontAlgn="auto">
              <a:spcAft>
                <a:spcPts val="0"/>
              </a:spcAft>
            </a:pP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၂။ 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က်ပ္ ၅၀၀,၀၀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၁ 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(သို႔)  အေမရိကန္ေဒၚလာ ၅၀၀ ဖိုး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မွ 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က်ပ္၁,၀၀၀,၀၀၀ (ကန္ေဒၚလာ ၁,၀၀၀) ဖိုးအတြင္းပစၥည္း </a:t>
            </a:r>
            <a:r>
              <a:rPr lang="en-US" sz="20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မ်ား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ဝယ္ယူျခင္း</a:t>
            </a:r>
            <a:endParaRPr lang="en-US" sz="20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79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fld id="{4D5372AD-BC30-461E-8694-88A66BC35607}" type="slidenum">
              <a:rPr lang="en-GB" sz="1000" smtClean="0">
                <a:latin typeface="+mn-lt"/>
              </a:rPr>
              <a:pPr marL="0" indent="0" algn="r">
                <a:buFont typeface="Arial" charset="0"/>
                <a:buNone/>
                <a:defRPr/>
              </a:pPr>
              <a:t>15</a:t>
            </a:fld>
            <a:endParaRPr lang="en-GB" sz="1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7924800" cy="4608512"/>
          </a:xfrm>
        </p:spPr>
        <p:txBody>
          <a:bodyPr>
            <a:normAutofit/>
          </a:bodyPr>
          <a:lstStyle/>
          <a:p>
            <a:pPr marL="531813" indent="-531813" algn="just">
              <a:buNone/>
            </a:pP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(က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)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ယင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္းပစၥည္းအမ်ိဳးအမည္ အတြက္ ရန္ပံုေငြ ရွိမရွိ ကိုမူတည္လ်က္ အမ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်ိဳး</a:t>
            </a:r>
            <a:endParaRPr lang="en-US" sz="2000" dirty="0" smtClean="0"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531813" indent="0" algn="just">
              <a:buNone/>
            </a:pP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ား စီမံကိန္း၏ လိုအပ္ခ်က္ကို ေဖာ္ျပရမည္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  <a:endParaRPr lang="en-US" sz="2000" dirty="0" smtClean="0"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531813" indent="-531813" algn="just">
              <a:buNone/>
            </a:pP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(ခ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)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အမ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်ိဳးသားစီမံကိန္းမ်ားသ အမ်ိဳးအစားပစၥည္းမ်ားကို စုေပါင္းကာ သံုးလပတ္ ပစၥည္းဝယ္ယူေရးစီမံခ်က္ တြင္ထည့္သြင္းေရးဆြဲရမည္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  <a:endParaRPr lang="en-US" sz="2000" dirty="0" smtClean="0"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531813" indent="-531813" algn="just">
              <a:buNone/>
            </a:pP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(ဂ) သံုးလပတ္ ပစၥည္းဝယ္ယူ ေရး စီမံ ခ်က္ကို 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</a:rPr>
              <a:t>PR 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ထံသို႔ အတည္ျပဳရန္ ေပးပို႔ရမည္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  <a:endParaRPr lang="en-US" sz="2000" dirty="0" smtClean="0"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531813" indent="-531813" algn="just">
              <a:buNone/>
            </a:pP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(ဃ) 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</a:rPr>
              <a:t>PR 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က အတည္ျပဳျပီး ေနာက္ေစ်းျပိဳင္အဆိုျပဳ လႊာမ်ားကိုစာျဖင့္ေရးသား ဖိတ္ေခၚရမည္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  <a:endParaRPr lang="en-US" sz="2000" dirty="0" smtClean="0"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531813" indent="-531813" algn="just">
              <a:buNone/>
            </a:pP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(င) ေစ်းႏႈန္း အဆိုျပဳလႊာ  အနည္း ဆံုးသံုးေစာင္လုိ အပ္သည္။ မရရွိပါက မရ ရွိႏိုင္သည့္အေၾကာင္း အ ရင္းကို 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</a:rPr>
              <a:t>PR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သို႔တင္ျပရ မည္။</a:t>
            </a:r>
            <a:endParaRPr lang="en-US" sz="2000" dirty="0" smtClean="0"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531813" indent="-531813" algn="just">
              <a:buNone/>
            </a:pPr>
            <a:endParaRPr lang="en-US" sz="2000" dirty="0" smtClean="0"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531813" indent="-531813" algn="just">
              <a:buNone/>
            </a:pPr>
            <a:endParaRPr lang="my-MM" sz="20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3400" y="304800"/>
            <a:ext cx="8370887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pPr marL="358775" indent="-358775" algn="just" fontAlgn="auto">
              <a:lnSpc>
                <a:spcPct val="150000"/>
              </a:lnSpc>
              <a:spcAft>
                <a:spcPts val="0"/>
              </a:spcAft>
            </a:pP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၃။ က် ပ္၁, ၀ ၀၀, ၀ ၀၀ ( ကန္ေဒၚ လာ ၁,၀၀၀)  မွက်ပ္  ၄,၉၉၉,၀၀၀  (ကန္ေဒၚလာ ၄၉, ၉၉၉) ဖိုး အထိပစၥည္း ဝယ္ယူျခင္း</a:t>
            </a:r>
          </a:p>
        </p:txBody>
      </p:sp>
    </p:spTree>
    <p:extLst>
      <p:ext uri="{BB962C8B-B14F-4D97-AF65-F5344CB8AC3E}">
        <p14:creationId xmlns:p14="http://schemas.microsoft.com/office/powerpoint/2010/main" val="225362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fld id="{4D5372AD-BC30-461E-8694-88A66BC35607}" type="slidenum">
              <a:rPr lang="en-GB" sz="1000" smtClean="0">
                <a:latin typeface="+mn-lt"/>
              </a:rPr>
              <a:pPr marL="0" indent="0" algn="r">
                <a:buFont typeface="Arial" charset="0"/>
                <a:buNone/>
                <a:defRPr/>
              </a:pPr>
              <a:t>16</a:t>
            </a:fld>
            <a:endParaRPr lang="en-GB" sz="1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95400"/>
            <a:ext cx="7924800" cy="5029200"/>
          </a:xfrm>
        </p:spPr>
        <p:txBody>
          <a:bodyPr>
            <a:normAutofit/>
          </a:bodyPr>
          <a:lstStyle/>
          <a:p>
            <a:pPr marL="531813" indent="-531813" algn="just">
              <a:buNone/>
            </a:pP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(စ) အကဲျဖတ္ခ်က္ႏွင့္ေစ်းႏႈန္း ႏိႈင္းယွဥ္ခ်က္တို႔ကို ျပဳစု ရမည္။နည္းပညာအရ လက္ခံႏိုင္ဖြယ္ရွိေသာ ေစ်းအနည္းဆံုးအဆိုျပဳသူကို ေရြးခ်ယ္ရန္ ေထာက္ခံ တင္ျပရမည္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  <a:endParaRPr lang="en-US" sz="2000" dirty="0" smtClean="0"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531813" indent="-531813" algn="just">
              <a:buNone/>
            </a:pP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(ဆ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)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အက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ဲျဖတ္ခ်က္ အစီရင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္ခ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ံစာႏွင့္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အတူ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အဆ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ိုျပဳလႊာ မ်ား၊အေထာက္အကူျပဳ စာရြက္စာတမ္းမ်ားကို 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</a:rPr>
              <a:t>PR 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ထံသို႔ အတည္ျပဳရန္ ေပးပို႔ရမည္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PR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သည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တစ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္ပတ္အတြင္း အတည္ျပဳ မည္ (သို႔မဟုတ္) အတည္ မျပဳမည္ ျပန္လည္ အေၾကာင္းၾကားမည္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  <a:endParaRPr lang="en-US" sz="2000" dirty="0" smtClean="0"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531813" indent="-531813" algn="just">
              <a:buNone/>
            </a:pP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(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ဇ) </a:t>
            </a:r>
            <a:r>
              <a:rPr lang="en-GB" sz="2000" dirty="0">
                <a:latin typeface="Zawgyi-One" panose="020B0604030504040204" pitchFamily="34" charset="0"/>
                <a:cs typeface="Zawgyi-One" panose="020B0604030504040204" pitchFamily="34" charset="0"/>
              </a:rPr>
              <a:t>PR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၏အတည္ျပဳခ်က္ ရယူ ျပီးမွေရြးခ်ယ္ထားေသာ ပစၥည္း ေပးသြင္းသူကို သေဘာတူ စာခ်ဳပ္ခ်ဳပ္ ဆိုရမည္္။</a:t>
            </a:r>
            <a:r>
              <a:rPr lang="en-GB" sz="2000" dirty="0">
                <a:latin typeface="Zawgyi-One" panose="020B0604030504040204" pitchFamily="34" charset="0"/>
                <a:cs typeface="Zawgyi-One" panose="020B0604030504040204" pitchFamily="34" charset="0"/>
              </a:rPr>
              <a:t>PR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ထံ သက္ဆုိင္ ရာ အေထာက္အထား စာ ရြက္ စာတမ္းမ်ား မတင္ျပ ဘဲ </a:t>
            </a:r>
            <a:r>
              <a:rPr lang="en-GB" sz="2000" dirty="0">
                <a:latin typeface="Zawgyi-One" panose="020B0604030504040204" pitchFamily="34" charset="0"/>
                <a:cs typeface="Zawgyi-One" panose="020B0604030504040204" pitchFamily="34" charset="0"/>
              </a:rPr>
              <a:t>PR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၏ အတည္ျပဳခ်က္ မရရွိဘဲ သေဘာတူစာခ်ဳပ္ ခ်ဳပ္ဆိုျခင္း မျပဳရ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  <a:endParaRPr lang="en-US" sz="2000" dirty="0" smtClean="0"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531813" indent="-531813" algn="just">
              <a:buNone/>
            </a:pP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(စ်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)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ွတ္တမ္းအားလံုးကုိ </a:t>
            </a:r>
            <a:r>
              <a:rPr lang="en-GB" sz="2000" dirty="0">
                <a:latin typeface="Zawgyi-One" panose="020B0604030504040204" pitchFamily="34" charset="0"/>
                <a:cs typeface="Zawgyi-One" panose="020B0604030504040204" pitchFamily="34" charset="0"/>
              </a:rPr>
              <a:t>PR 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ကစိစစ္ ႏိုင္ရန္ ထိန္းသိမ္း ထားရမည္။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3400" y="304800"/>
            <a:ext cx="8370887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pPr marL="358775" indent="-358775" algn="just" fontAlgn="auto">
              <a:lnSpc>
                <a:spcPct val="150000"/>
              </a:lnSpc>
              <a:spcAft>
                <a:spcPts val="0"/>
              </a:spcAft>
            </a:pP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၃။ က် ပ္၁, ၀ ၀၀, ၀ ၀၀ ( ကန္ေဒၚ လာ ၁,၀၀၀)  မွက်ပ္  ၄,၉၉၉,၀၀၀  (ကန္ေဒၚလာ ၄၉, ၉၉၉) ဖိုး အထိပစၥည္း ဝယ္ယူျခင္း</a:t>
            </a:r>
          </a:p>
        </p:txBody>
      </p:sp>
    </p:spTree>
    <p:extLst>
      <p:ext uri="{BB962C8B-B14F-4D97-AF65-F5344CB8AC3E}">
        <p14:creationId xmlns:p14="http://schemas.microsoft.com/office/powerpoint/2010/main" val="356964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447087" cy="58102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အဓိက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ရည္ညြန္းခ်က္မ်ား</a:t>
            </a:r>
            <a:endParaRPr lang="en-US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fld id="{4D5372AD-BC30-461E-8694-88A66BC35607}" type="slidenum">
              <a:rPr lang="en-GB" sz="1000" smtClean="0">
                <a:latin typeface="+mn-lt"/>
              </a:rPr>
              <a:pPr marL="0" indent="0" algn="r">
                <a:buFont typeface="Arial" charset="0"/>
                <a:buNone/>
                <a:defRPr/>
              </a:pPr>
              <a:t>17</a:t>
            </a:fld>
            <a:endParaRPr lang="en-GB" sz="1000" dirty="0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295400"/>
            <a:ext cx="3733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၁။ </a:t>
            </a:r>
            <a:r>
              <a:rPr lang="en-US" sz="2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က်ပ</a:t>
            </a: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 ၅၀၀,၀၀၀ (</a:t>
            </a:r>
            <a:r>
              <a:rPr lang="en-US" sz="2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သို</a:t>
            </a: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႔)  </a:t>
            </a:r>
            <a:r>
              <a:rPr lang="en-US" sz="2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အေမရိကန္ေဒၚလာ</a:t>
            </a: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၅၀၀ </a:t>
            </a:r>
            <a:r>
              <a:rPr lang="en-US" sz="2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ဖိုး</a:t>
            </a: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ေအာက</a:t>
            </a: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ပစၥည္း</a:t>
            </a: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GB" sz="2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ဝယ္ယူျခင္း</a:t>
            </a:r>
            <a:endParaRPr lang="en-GB" sz="20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13" name="Striped Right Arrow 12"/>
          <p:cNvSpPr/>
          <p:nvPr/>
        </p:nvSpPr>
        <p:spPr>
          <a:xfrm>
            <a:off x="4114800" y="1524000"/>
            <a:ext cx="943944" cy="1066800"/>
          </a:xfrm>
          <a:prstGeom prst="striped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5181600" y="1304345"/>
            <a:ext cx="3200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၀ယ္ယူေရး </a:t>
            </a:r>
            <a:r>
              <a:rPr lang="en-US" sz="2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လုပ္ငန္းစဥ္မ်ား</a:t>
            </a: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မလုိအပ္ပ</a:t>
            </a: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ါ။ </a:t>
            </a:r>
            <a:r>
              <a:rPr lang="en-US" sz="2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ေျပစာျဖင</a:t>
            </a: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့္ ၀ယ္ယူရန္ႏ</a:t>
            </a:r>
            <a:r>
              <a:rPr lang="en-US" sz="2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ုိင္ပါသည</a:t>
            </a: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္။ </a:t>
            </a:r>
            <a:endParaRPr lang="en-GB" sz="20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09600" y="2895600"/>
            <a:ext cx="40386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၂။ </a:t>
            </a:r>
            <a:r>
              <a:rPr lang="my-MM" sz="2000" b="1" dirty="0">
                <a:latin typeface="Zawgyi-One" panose="020B0604030504040204" pitchFamily="34" charset="0"/>
                <a:cs typeface="Zawgyi-One" panose="020B0604030504040204" pitchFamily="34" charset="0"/>
              </a:rPr>
              <a:t>က်ပ္ ၅၀၀,၀၀၁ (သို႔)  အေမရိကန္ေဒၚလာ ၅၀၀ ဖိုးမွ က်ပ္၁,၀၀၀,၀၀၀ (ကန္ေဒၚလာ ၁,၀၀၀) ဖိုးအတြင္းပစၥည္း မ်ား ဝယ္ယူျခင္း</a:t>
            </a:r>
            <a:endParaRPr lang="my-MM" sz="2000" b="1" dirty="0" smtClean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17" name="Striped Right Arrow 16"/>
          <p:cNvSpPr/>
          <p:nvPr/>
        </p:nvSpPr>
        <p:spPr>
          <a:xfrm>
            <a:off x="4161456" y="3352800"/>
            <a:ext cx="943944" cy="1066800"/>
          </a:xfrm>
          <a:prstGeom prst="striped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5181600" y="3327737"/>
            <a:ext cx="3352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၀ယ္ယူေရး </a:t>
            </a:r>
            <a:r>
              <a:rPr lang="en-US" sz="2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လုပ္ငန္းစဥ္မ်ား</a:t>
            </a: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လုပ္ေဆာင္ရန</a:t>
            </a: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လုိအပ္ပါသည</a:t>
            </a: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္။</a:t>
            </a:r>
            <a:endParaRPr lang="en-GB" sz="20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9600" y="5288898"/>
            <a:ext cx="7924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dirty="0" err="1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ေစ်း</a:t>
            </a:r>
            <a:r>
              <a:rPr lang="en-US" sz="2000" b="1" dirty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ႏွဳ</a:t>
            </a:r>
            <a:r>
              <a:rPr lang="en-US" sz="2000" b="1" dirty="0" err="1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န္းအဆုိျပဳလႊာ</a:t>
            </a:r>
            <a:r>
              <a:rPr lang="en-US" sz="2000" b="1" dirty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၃ </a:t>
            </a:r>
            <a:r>
              <a:rPr lang="en-US" sz="2000" b="1" dirty="0" err="1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ေစာင</a:t>
            </a:r>
            <a:r>
              <a:rPr lang="en-US" sz="2000" b="1" dirty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000" b="1" dirty="0" err="1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မရရွိပါက</a:t>
            </a:r>
            <a:r>
              <a:rPr lang="en-US" sz="2000" b="1" dirty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FFA </a:t>
            </a:r>
            <a:r>
              <a:rPr lang="en-US" sz="2000" b="1" dirty="0" err="1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ထံ</a:t>
            </a:r>
            <a:r>
              <a:rPr lang="en-US" sz="2000" b="1" dirty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b="1" dirty="0" err="1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တင</a:t>
            </a:r>
            <a:r>
              <a:rPr lang="en-US" sz="2000" b="1" dirty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2000" b="1" dirty="0" err="1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ပျပီး</a:t>
            </a:r>
            <a:r>
              <a:rPr lang="en-US" sz="2000" b="1" dirty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b="1" dirty="0" err="1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အတည</a:t>
            </a:r>
            <a:r>
              <a:rPr lang="en-US" sz="2000" b="1" dirty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2000" b="1" dirty="0" err="1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ပဳခ်က</a:t>
            </a:r>
            <a:r>
              <a:rPr lang="en-US" sz="2000" b="1" dirty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000" b="1" dirty="0" err="1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ရယူရပါမည</a:t>
            </a:r>
            <a:r>
              <a:rPr lang="en-US" sz="2000" b="1" dirty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္။</a:t>
            </a:r>
            <a:endParaRPr lang="en-GB" sz="2000" dirty="0">
              <a:solidFill>
                <a:srgbClr val="2A08F8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72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447087" cy="58102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အဓိက</a:t>
            </a:r>
            <a:r>
              <a:rPr lang="en-US" sz="2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ရည္ညြန္းခ်က္မ်ား</a:t>
            </a:r>
            <a:endParaRPr lang="en-US" sz="28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fld id="{4D5372AD-BC30-461E-8694-88A66BC35607}" type="slidenum">
              <a:rPr lang="en-GB" sz="1000" smtClean="0">
                <a:latin typeface="+mn-lt"/>
              </a:rPr>
              <a:pPr marL="0" indent="0" algn="r">
                <a:buFont typeface="Arial" charset="0"/>
                <a:buNone/>
                <a:defRPr/>
              </a:pPr>
              <a:t>18</a:t>
            </a:fld>
            <a:endParaRPr lang="en-GB" sz="100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4781490"/>
            <a:ext cx="815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UNOPS – PSM Unit မွ </a:t>
            </a:r>
            <a:r>
              <a:rPr lang="en-US" sz="2000" b="1" dirty="0" err="1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တစ္ပတ္အတြင္း</a:t>
            </a:r>
            <a:r>
              <a:rPr lang="en-US" sz="2000" b="1" dirty="0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b="1" dirty="0" err="1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အေၾကာင္းျပန</a:t>
            </a:r>
            <a:r>
              <a:rPr lang="en-US" sz="2000" b="1" dirty="0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္ၾ</a:t>
            </a:r>
            <a:r>
              <a:rPr lang="en-US" sz="2000" b="1" dirty="0" err="1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ကား</a:t>
            </a:r>
            <a:r>
              <a:rPr lang="en-US" sz="2000" b="1" dirty="0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b="1" dirty="0" err="1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ပါမည</a:t>
            </a:r>
            <a:r>
              <a:rPr lang="en-US" sz="2000" b="1" dirty="0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္။</a:t>
            </a:r>
            <a:endParaRPr lang="en-US" sz="2000" b="1" dirty="0">
              <a:solidFill>
                <a:srgbClr val="2A08F8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5391090"/>
            <a:ext cx="78408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my-MM" sz="2000" b="1" dirty="0">
                <a:latin typeface="Zawgyi-One" panose="020B0604030504040204" pitchFamily="34" charset="0"/>
                <a:cs typeface="Zawgyi-One" panose="020B0604030504040204" pitchFamily="34" charset="0"/>
              </a:rPr>
              <a:t>က်ပ္  ၄,၉၉၉,၀၀၀  (ကန္ေဒၚလာ ၄၉, ၉၉၉) ဖိုး </a:t>
            </a:r>
            <a:r>
              <a:rPr lang="en-US" sz="2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အထက</a:t>
            </a: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ရွိ</a:t>
            </a: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ပစၥည</a:t>
            </a:r>
            <a:r>
              <a:rPr lang="my-MM" sz="2000" b="1" dirty="0">
                <a:latin typeface="Zawgyi-One" panose="020B0604030504040204" pitchFamily="34" charset="0"/>
                <a:cs typeface="Zawgyi-One" panose="020B0604030504040204" pitchFamily="34" charset="0"/>
              </a:rPr>
              <a:t>္း </a:t>
            </a:r>
            <a:r>
              <a:rPr lang="en-US" sz="2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မ်ားကုိ</a:t>
            </a:r>
            <a:endParaRPr lang="en-US" sz="2000" b="1" dirty="0" smtClean="0"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2000" b="1" dirty="0">
                <a:latin typeface="Zawgyi-One" panose="020B0604030504040204" pitchFamily="34" charset="0"/>
                <a:cs typeface="Zawgyi-One" panose="020B0604030504040204" pitchFamily="34" charset="0"/>
              </a:rPr>
              <a:t>UNOPS – PSM Unit  မွ</a:t>
            </a:r>
            <a:r>
              <a:rPr lang="my-MM" sz="2000" b="1" dirty="0">
                <a:latin typeface="Zawgyi-One" panose="020B0604030504040204" pitchFamily="34" charset="0"/>
                <a:cs typeface="Zawgyi-One" panose="020B0604030504040204" pitchFamily="34" charset="0"/>
              </a:rPr>
              <a:t>ဝယ္ယူ</a:t>
            </a:r>
            <a:r>
              <a:rPr lang="en-US" sz="2000" b="1" dirty="0" err="1">
                <a:latin typeface="Zawgyi-One" panose="020B0604030504040204" pitchFamily="34" charset="0"/>
                <a:cs typeface="Zawgyi-One" panose="020B0604030504040204" pitchFamily="34" charset="0"/>
              </a:rPr>
              <a:t>ပါသည</a:t>
            </a:r>
            <a:r>
              <a:rPr lang="en-US" sz="2000" b="1" dirty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  <a:endParaRPr lang="my-MM" sz="2000" b="1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5782" y="1524000"/>
            <a:ext cx="4038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my-MM" sz="2000" b="1" dirty="0">
                <a:latin typeface="Zawgyi-One" panose="020B0604030504040204" pitchFamily="34" charset="0"/>
                <a:cs typeface="Zawgyi-One" panose="020B0604030504040204" pitchFamily="34" charset="0"/>
              </a:rPr>
              <a:t>၃။ က် ပ္၁, ၀ ၀၀, ၀ ၀၀ </a:t>
            </a:r>
            <a:r>
              <a:rPr lang="my-MM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(ကန</a:t>
            </a:r>
            <a:r>
              <a:rPr lang="my-MM" sz="2000" b="1" dirty="0">
                <a:latin typeface="Zawgyi-One" panose="020B0604030504040204" pitchFamily="34" charset="0"/>
                <a:cs typeface="Zawgyi-One" panose="020B0604030504040204" pitchFamily="34" charset="0"/>
              </a:rPr>
              <a:t>္ေဒၚ လာ ၁,၀၀၀)  မွက်ပ္  ၄,၉၉၉,၀၀၀  (ကန္ေဒၚလာ ၄၉, ၉၉၉) ဖိုး အထိပစၥည္း ဝယ္ယူျခင္း</a:t>
            </a:r>
          </a:p>
        </p:txBody>
      </p:sp>
      <p:sp>
        <p:nvSpPr>
          <p:cNvPr id="11" name="Striped Right Arrow 10"/>
          <p:cNvSpPr/>
          <p:nvPr/>
        </p:nvSpPr>
        <p:spPr>
          <a:xfrm>
            <a:off x="4062410" y="2260937"/>
            <a:ext cx="943944" cy="1066800"/>
          </a:xfrm>
          <a:prstGeom prst="striped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5105400" y="1143000"/>
            <a:ext cx="35814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၀ယ္ယူေရး </a:t>
            </a:r>
            <a:r>
              <a:rPr lang="en-US" sz="2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လုပ္ငန္းစဥ္မ်ား</a:t>
            </a: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လုပ္ေဆာင္ရန</a:t>
            </a: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လုိအပ္ပါသည</a:t>
            </a: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္။ ၀ယ္ယူေရး </a:t>
            </a:r>
            <a:r>
              <a:rPr lang="en-US" sz="2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လုပ္ငန္းစဥ</a:t>
            </a: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 ႏွင့္ </a:t>
            </a:r>
            <a:r>
              <a:rPr lang="en-US" sz="2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ပတ္သက္ေသာ</a:t>
            </a: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စာရြက္စာတမ္းမ်ားကုိ</a:t>
            </a: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UNOPS – PSM Unit </a:t>
            </a:r>
            <a:r>
              <a:rPr lang="en-US" sz="2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သုိ</a:t>
            </a: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့</a:t>
            </a:r>
            <a:r>
              <a:rPr lang="en-US" sz="2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တင</a:t>
            </a: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2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ပျပီး</a:t>
            </a: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အတည</a:t>
            </a: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2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ပဳခ်က</a:t>
            </a: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ရယူရပါမည</a:t>
            </a: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္။</a:t>
            </a:r>
            <a:endParaRPr lang="en-GB" sz="20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720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2590800"/>
            <a:ext cx="4876800" cy="1600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အေမး</a:t>
            </a:r>
            <a:r>
              <a:rPr lang="en-US" sz="4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- </a:t>
            </a:r>
            <a:r>
              <a:rPr lang="en-US" sz="4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အေျဖ</a:t>
            </a:r>
            <a:r>
              <a:rPr lang="en-US" sz="4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က</a:t>
            </a:r>
            <a:r>
              <a:rPr lang="my-MM" sz="4000" b="1" dirty="0">
                <a:latin typeface="Zawgyi-One" panose="020B0604030504040204" pitchFamily="34" charset="0"/>
                <a:cs typeface="Zawgyi-One" panose="020B0604030504040204" pitchFamily="34" charset="0"/>
              </a:rPr>
              <a:t>႑</a:t>
            </a:r>
            <a:endParaRPr lang="en-US" sz="4000" b="1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61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altLang="en-US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Contents</a:t>
            </a:r>
            <a:endParaRPr lang="en-US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08912" cy="4876800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22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၀ယ္ယူေရးလုပ္ငန္းေဆာင္ရြက္ခ်က္မ်ားအတြက္စည္းကမ္းခ်က္မ်ား</a:t>
            </a:r>
            <a:endParaRPr lang="en-GB" sz="2200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sz="22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၀ယ္ယူေရးလုပ္</a:t>
            </a:r>
            <a:r>
              <a:rPr lang="en-US" sz="22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ငန္းစဥ္</a:t>
            </a:r>
          </a:p>
          <a:p>
            <a:pPr>
              <a:lnSpc>
                <a:spcPct val="200000"/>
              </a:lnSpc>
            </a:pPr>
            <a:r>
              <a:rPr lang="en-US" sz="22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အမ်ိဳးအစားတူ</a:t>
            </a:r>
            <a:r>
              <a:rPr lang="my-MM" sz="22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ပစၥည</a:t>
            </a:r>
            <a:r>
              <a:rPr lang="my-MM" sz="22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္း</a:t>
            </a:r>
            <a:r>
              <a:rPr lang="en-US" sz="22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မ်ား</a:t>
            </a:r>
            <a:r>
              <a:rPr lang="en-US" sz="22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စုေပါင္း၀ယ္ယူျခင္း</a:t>
            </a:r>
          </a:p>
          <a:p>
            <a:pPr>
              <a:lnSpc>
                <a:spcPct val="200000"/>
              </a:lnSpc>
            </a:pPr>
            <a:r>
              <a:rPr lang="en-GB" sz="22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ကုန္ပစၥည္း</a:t>
            </a:r>
            <a:r>
              <a:rPr lang="en-US" sz="22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အမည</a:t>
            </a:r>
            <a:r>
              <a:rPr lang="en-US" sz="22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အသုံးျပဳ၀ယ္ယူျခင္း</a:t>
            </a:r>
            <a:endParaRPr lang="en-GB" sz="2200" dirty="0" smtClean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sz="22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၀ယ္ယူေရးလုပ္ငန္းစဥ</a:t>
            </a:r>
            <a:r>
              <a:rPr lang="en-US" sz="22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္အဆင့္</a:t>
            </a:r>
            <a:r>
              <a:rPr lang="en-US" sz="22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ဆင</a:t>
            </a:r>
            <a:r>
              <a:rPr lang="en-US" sz="22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 </a:t>
            </a:r>
            <a:endParaRPr lang="en-US" sz="2200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>
              <a:lnSpc>
                <a:spcPct val="200000"/>
              </a:lnSpc>
            </a:pPr>
            <a:endParaRPr lang="en-GB" sz="2200" dirty="0" smtClean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553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 idx="4294967295"/>
          </p:nvPr>
        </p:nvSpPr>
        <p:spPr>
          <a:xfrm>
            <a:off x="696913" y="609600"/>
            <a:ext cx="8447087" cy="581025"/>
          </a:xfrm>
        </p:spPr>
        <p:txBody>
          <a:bodyPr/>
          <a:lstStyle/>
          <a:p>
            <a:r>
              <a:rPr lang="en-US" sz="2200" dirty="0" smtClean="0">
                <a:solidFill>
                  <a:schemeClr val="tx1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en-US" sz="2200" dirty="0" smtClean="0">
                <a:solidFill>
                  <a:schemeClr val="tx1">
                    <a:lumMod val="50000"/>
                  </a:schemeClr>
                </a:solidFill>
                <a:latin typeface="Cambria" pitchFamily="18" charset="0"/>
              </a:rPr>
            </a:br>
            <a:endParaRPr lang="en-US" sz="2400" dirty="0">
              <a:solidFill>
                <a:schemeClr val="tx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fld id="{4D5372AD-BC30-461E-8694-88A66BC35607}" type="slidenum">
              <a:rPr lang="en-GB" sz="1000" smtClean="0">
                <a:latin typeface="+mn-lt"/>
              </a:rPr>
              <a:pPr marL="0" indent="0" algn="r">
                <a:buFont typeface="Arial" charset="0"/>
                <a:buNone/>
                <a:defRPr/>
              </a:pPr>
              <a:t>20</a:t>
            </a:fld>
            <a:endParaRPr lang="en-GB" sz="1000" dirty="0">
              <a:latin typeface="+mn-lt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794813" y="1676400"/>
            <a:ext cx="35814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GB" sz="2400" dirty="0">
              <a:solidFill>
                <a:schemeClr val="accent1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685800" y="2057400"/>
            <a:ext cx="7848600" cy="609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endParaRPr lang="en-GB" sz="16600" b="1" dirty="0">
              <a:solidFill>
                <a:schemeClr val="accent1"/>
              </a:solidFill>
              <a:latin typeface="Palatino Linotype" pitchFamily="18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514600" y="2590800"/>
            <a:ext cx="4495800" cy="1600200"/>
          </a:xfrm>
          <a:prstGeom prst="rect">
            <a:avLst/>
          </a:prstGeom>
        </p:spPr>
        <p:txBody>
          <a:bodyPr>
            <a:noAutofit/>
          </a:bodyPr>
          <a:lstStyle>
            <a:lvl1pPr marL="268288" indent="-268288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536575" indent="-268288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2pPr>
            <a:lvl3pPr marL="806450" indent="-22860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Font typeface="Open Sans" panose="020B0606030504020204" pitchFamily="34" charset="0"/>
              <a:buChar char="›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sz="4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ေက်းဇူးတင္ပါသည</a:t>
            </a:r>
            <a:r>
              <a:rPr lang="en-US" sz="4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္။</a:t>
            </a:r>
            <a:endParaRPr lang="en-US" sz="4000" b="1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01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576262"/>
          </a:xfrm>
        </p:spPr>
        <p:txBody>
          <a:bodyPr anchor="ctr">
            <a:noAutofit/>
          </a:bodyPr>
          <a:lstStyle/>
          <a:p>
            <a:pPr>
              <a:lnSpc>
                <a:spcPct val="200000"/>
              </a:lnSpc>
            </a:pPr>
            <a:r>
              <a:rPr lang="en-US" sz="24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၀ယ္ယူေရးလုပ္ငန္းေဆာင္ရြက္ခ်က္မ်ားအတြက္စည္းကမ္းခ်က္မ်ား</a:t>
            </a:r>
            <a:endParaRPr lang="en-GB" sz="2400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239" y="1295400"/>
            <a:ext cx="1546561" cy="190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fld id="{997C1FCE-8292-441F-8DC0-445B8F9367DF}" type="slidenum">
              <a:rPr lang="en-GB" sz="1000" smtClean="0">
                <a:latin typeface="+mn-lt"/>
              </a:rPr>
              <a:pPr marL="0" indent="0" algn="r">
                <a:buFont typeface="Arial" charset="0"/>
                <a:buNone/>
                <a:defRPr/>
              </a:pPr>
              <a:t>3</a:t>
            </a:fld>
            <a:endParaRPr lang="en-GB" sz="1000" dirty="0">
              <a:latin typeface="+mn-lt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" y="3276600"/>
            <a:ext cx="173736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85800" y="1787604"/>
            <a:ext cx="6172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၁။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ေပးေခ်ရေသာ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ေငြေၾကးပမာဏ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ႏွင့္</a:t>
            </a:r>
            <a:r>
              <a:rPr lang="en-US" sz="2200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ထုိက္တန္ေသာ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/>
            </a:r>
            <a:b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</a:b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အရည္အေသြး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endParaRPr lang="en-GB" sz="22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09800" y="3505200"/>
            <a:ext cx="6400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၂။ 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တရားမ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ွ်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တမ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ွဳ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ရွိျခင္း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။ </a:t>
            </a:r>
          </a:p>
          <a:p>
            <a:pPr algn="just">
              <a:lnSpc>
                <a:spcPct val="150000"/>
              </a:lnSpc>
            </a:pPr>
            <a:r>
              <a:rPr lang="en-US" sz="2200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  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ဘက္လုိက္မ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ွဳ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မရွိျခင္း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</a:p>
          <a:p>
            <a:pPr algn="just">
              <a:lnSpc>
                <a:spcPct val="150000"/>
              </a:lnSpc>
            </a:pP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   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ပြင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လင္းျမင္သာမ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ွဳ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ရွိျခင္း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</a:p>
          <a:p>
            <a:pPr algn="just">
              <a:lnSpc>
                <a:spcPct val="150000"/>
              </a:lnSpc>
            </a:pP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   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ယုံၾကည္စိတ္ခ်ရမ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ွဳ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ရွိျခင္း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</a:p>
        </p:txBody>
      </p:sp>
    </p:spTree>
    <p:extLst>
      <p:ext uri="{BB962C8B-B14F-4D97-AF65-F5344CB8AC3E}">
        <p14:creationId xmlns:p14="http://schemas.microsoft.com/office/powerpoint/2010/main" val="2946255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304800" y="490538"/>
            <a:ext cx="8229600" cy="576262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Principles </a:t>
            </a:r>
            <a:r>
              <a:rPr lang="en-US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for </a:t>
            </a:r>
            <a:r>
              <a:rPr lang="en-US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procurement</a:t>
            </a:r>
            <a:endParaRPr lang="en-US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fld id="{997C1FCE-8292-441F-8DC0-445B8F9367DF}" type="slidenum">
              <a:rPr lang="en-GB" sz="1000" smtClean="0">
                <a:latin typeface="+mn-lt"/>
              </a:rPr>
              <a:pPr marL="0" indent="0" algn="r">
                <a:buFont typeface="Arial" charset="0"/>
                <a:buNone/>
                <a:defRPr/>
              </a:pPr>
              <a:t>4</a:t>
            </a:fld>
            <a:endParaRPr lang="en-GB" sz="1000" dirty="0"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1000" y="1965573"/>
            <a:ext cx="518160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၃။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ေမ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ွ်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ာ္မွန္းထားခ်က္မ်ား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ႏွင့္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ကုိက္ညီမ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ွဳ</a:t>
            </a:r>
          </a:p>
          <a:p>
            <a:pPr>
              <a:lnSpc>
                <a:spcPct val="150000"/>
              </a:lnSpc>
            </a:pP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  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သက္သာေသာေစ်း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ႏွဳ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န္း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လုိအပ္ေသာ</a:t>
            </a:r>
            <a:endParaRPr lang="en-US" sz="2200" dirty="0" smtClean="0"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  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အရည္အေသြး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ႏွင့္ျ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ပည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စုံမ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ွဳ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732603478"/>
              </p:ext>
            </p:extLst>
          </p:nvPr>
        </p:nvGraphicFramePr>
        <p:xfrm>
          <a:off x="5410200" y="1295400"/>
          <a:ext cx="3124200" cy="259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324600" y="2667000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2A08F8"/>
                </a:solidFill>
              </a:rPr>
              <a:t>Excellence</a:t>
            </a:r>
            <a:endParaRPr lang="en-GB" sz="1400" b="1" dirty="0">
              <a:solidFill>
                <a:srgbClr val="2A08F8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4360" y="4114800"/>
            <a:ext cx="7924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200" b="1" i="1" dirty="0" err="1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ေဖာ</a:t>
            </a:r>
            <a:r>
              <a:rPr lang="en-US" sz="2200" b="1" i="1" dirty="0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2200" b="1" i="1" dirty="0" err="1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ပပ</a:t>
            </a:r>
            <a:r>
              <a:rPr lang="en-US" sz="2200" b="1" i="1" dirty="0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ါ </a:t>
            </a:r>
            <a:r>
              <a:rPr lang="en-US" sz="2200" b="1" i="1" dirty="0" err="1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စည္းကမ္းခ်က္မ်ားကုိ</a:t>
            </a:r>
            <a:r>
              <a:rPr lang="en-US" sz="2200" b="1" i="1" dirty="0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200" b="1" i="1" dirty="0" err="1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လုိက္နာ</a:t>
            </a:r>
            <a:r>
              <a:rPr lang="en-US" sz="2200" b="1" i="1" dirty="0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200" b="1" i="1" dirty="0" err="1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ေဆာင္ရြက</a:t>
            </a:r>
            <a:r>
              <a:rPr lang="en-US" sz="2200" b="1" i="1" dirty="0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2200" b="1" i="1" dirty="0" err="1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ခင္းျဖင</a:t>
            </a:r>
            <a:r>
              <a:rPr lang="en-US" sz="2200" b="1" i="1" dirty="0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 </a:t>
            </a:r>
            <a:r>
              <a:rPr lang="en-US" sz="2200" b="1" i="1" dirty="0" err="1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လုိအပ္ခ်က္မ်ားနွင</a:t>
            </a:r>
            <a:r>
              <a:rPr lang="en-US" sz="2200" b="1" i="1" dirty="0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့္ </a:t>
            </a:r>
            <a:r>
              <a:rPr lang="en-US" sz="2200" b="1" i="1" dirty="0" err="1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ကုိက္ညီ</a:t>
            </a:r>
            <a:r>
              <a:rPr lang="my-MM" sz="2200" b="1" i="1" dirty="0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၍</a:t>
            </a:r>
            <a:r>
              <a:rPr lang="en-US" sz="2200" b="1" i="1" dirty="0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200" b="1" i="1" dirty="0" err="1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ကုန္က်စရိတ</a:t>
            </a:r>
            <a:r>
              <a:rPr lang="en-US" sz="2200" b="1" i="1" dirty="0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200" b="1" i="1" dirty="0" err="1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သက္သာျပီး</a:t>
            </a:r>
            <a:r>
              <a:rPr lang="en-US" sz="2200" b="1" i="1" dirty="0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 </a:t>
            </a:r>
            <a:r>
              <a:rPr lang="en-US" sz="2200" b="1" i="1" dirty="0" err="1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ထိေရာက္မ</a:t>
            </a:r>
            <a:r>
              <a:rPr lang="en-US" sz="2200" b="1" i="1" dirty="0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ွဳ</a:t>
            </a:r>
            <a:r>
              <a:rPr lang="en-US" sz="2200" b="1" i="1" dirty="0" err="1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ရွိေသာ</a:t>
            </a:r>
            <a:r>
              <a:rPr lang="en-US" sz="2200" b="1" i="1" dirty="0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၀ယ္ယူေရး </a:t>
            </a:r>
            <a:r>
              <a:rPr lang="en-US" sz="2200" b="1" i="1" dirty="0" err="1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ေဆာင္ရြက</a:t>
            </a:r>
            <a:r>
              <a:rPr lang="en-US" sz="2200" b="1" i="1" dirty="0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200" b="1" i="1" dirty="0" err="1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ခ်က္မ်ားကုိ</a:t>
            </a:r>
            <a:r>
              <a:rPr lang="en-US" sz="2200" b="1" i="1" dirty="0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200" b="1" i="1" dirty="0" err="1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အေကာင္အထည္ေဖာ</a:t>
            </a:r>
            <a:r>
              <a:rPr lang="en-US" sz="2200" b="1" i="1" dirty="0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 </a:t>
            </a:r>
            <a:r>
              <a:rPr lang="en-US" sz="2200" b="1" i="1" dirty="0" err="1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ေဆာင္ရြက</a:t>
            </a:r>
            <a:r>
              <a:rPr lang="en-US" sz="2200" b="1" i="1" dirty="0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ႏ</a:t>
            </a:r>
            <a:r>
              <a:rPr lang="en-US" sz="2200" b="1" i="1" dirty="0" err="1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ိုင္ပါလိမ</a:t>
            </a:r>
            <a:r>
              <a:rPr lang="en-US" sz="2200" b="1" i="1" dirty="0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sz="2200" b="1" i="1" dirty="0" err="1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မည</a:t>
            </a:r>
            <a:r>
              <a:rPr lang="en-US" sz="2200" b="1" i="1" dirty="0" smtClean="0">
                <a:solidFill>
                  <a:srgbClr val="2A08F8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္။</a:t>
            </a:r>
            <a:endParaRPr lang="my-MM" sz="2200" b="1" i="1" dirty="0">
              <a:solidFill>
                <a:srgbClr val="2A08F8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94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392113" y="457200"/>
            <a:ext cx="8218487" cy="581025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၀ယ္ယူေရးလုပ္ငန္းစဥ္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371600"/>
            <a:ext cx="8310562" cy="48006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defRPr/>
            </a:pPr>
            <a:r>
              <a:rPr lang="en-US" sz="22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အတည</a:t>
            </a:r>
            <a:r>
              <a:rPr lang="en-US" sz="22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22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ပဳထားျပီးျဖစ္ေသာ</a:t>
            </a:r>
            <a:r>
              <a:rPr lang="en-US" sz="22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GB" dirty="0" err="1">
                <a:latin typeface="Zawgyi-One" panose="020B0604030504040204" pitchFamily="34" charset="0"/>
                <a:cs typeface="Zawgyi-One" panose="020B0604030504040204" pitchFamily="34" charset="0"/>
              </a:rPr>
              <a:t>သံုးလ</a:t>
            </a:r>
            <a:r>
              <a:rPr lang="en-GB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GB" dirty="0" err="1">
                <a:latin typeface="Zawgyi-One" panose="020B0604030504040204" pitchFamily="34" charset="0"/>
                <a:cs typeface="Zawgyi-One" panose="020B0604030504040204" pitchFamily="34" charset="0"/>
              </a:rPr>
              <a:t>ပတ္ဝယ္ယူေရးအစီအစဥ</a:t>
            </a:r>
            <a:r>
              <a:rPr lang="en-GB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2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တြင္ပါ၀င္သည့္ ၀ယ္ယူေရး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ေဆာင္ရြက္ရန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လ်ာထားခ်က္မ်ားကုိ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စစ္ေဆးရန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</a:p>
          <a:p>
            <a:pPr>
              <a:lnSpc>
                <a:spcPct val="150000"/>
              </a:lnSpc>
              <a:defRPr/>
            </a:pPr>
            <a:r>
              <a:rPr lang="en-US" sz="22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ေစ်း</a:t>
            </a:r>
            <a:r>
              <a:rPr lang="en-US" sz="22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ႏွဳ</a:t>
            </a:r>
            <a:r>
              <a:rPr lang="en-US" sz="22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န္းအဆုိျပဳခ်က</a:t>
            </a:r>
            <a:r>
              <a:rPr lang="en-US" sz="22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2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တင</a:t>
            </a:r>
            <a:r>
              <a:rPr lang="en-US" sz="22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22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ပႏိုင္မ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ည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့္ </a:t>
            </a:r>
            <a:r>
              <a:rPr lang="en-GB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ပစၥည္းတင္သြင္းႏိုင္သူမ်ားရွာေဖ</a:t>
            </a:r>
            <a:r>
              <a:rPr lang="en-GB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ြ</a:t>
            </a:r>
            <a:r>
              <a:rPr lang="my-MM" sz="2000" dirty="0"/>
              <a:t>၍</a:t>
            </a: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en-GB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  </a:t>
            </a:r>
            <a:r>
              <a:rPr lang="en-GB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စာရင္းျပဳစုရန</a:t>
            </a:r>
            <a:r>
              <a:rPr lang="en-GB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endParaRPr lang="en-US" sz="2200" dirty="0" smtClean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sz="22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ေစ်း</a:t>
            </a:r>
            <a:r>
              <a:rPr lang="en-US" sz="2200" dirty="0">
                <a:latin typeface="Zawgyi-One" panose="020B0604030504040204" pitchFamily="34" charset="0"/>
                <a:cs typeface="Zawgyi-One" panose="020B0604030504040204" pitchFamily="34" charset="0"/>
              </a:rPr>
              <a:t>ႏွဳ</a:t>
            </a:r>
            <a:r>
              <a:rPr lang="en-US" sz="22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န္းအဆုိျပဳခ်က</a:t>
            </a:r>
            <a:r>
              <a:rPr lang="en-US" sz="2200" dirty="0"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မ်ားဖိတ္ေခၚရန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</a:p>
          <a:p>
            <a:pPr>
              <a:lnSpc>
                <a:spcPct val="150000"/>
              </a:lnSpc>
              <a:defRPr/>
            </a:pP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လို္အပ္ခ်က္မ်ား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ႏွင့္ျ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ပည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စုံေသာ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en-US" sz="22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စ်း</a:t>
            </a:r>
            <a:r>
              <a:rPr lang="en-US" sz="2200" dirty="0">
                <a:latin typeface="Zawgyi-One" panose="020B0604030504040204" pitchFamily="34" charset="0"/>
                <a:cs typeface="Zawgyi-One" panose="020B0604030504040204" pitchFamily="34" charset="0"/>
              </a:rPr>
              <a:t>ႏွဳ</a:t>
            </a:r>
            <a:r>
              <a:rPr lang="en-US" sz="22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န္းအဆုိျပဳခ်က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္မ်ား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ကုိဆန္းစစ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အကဲျဖတ္ရန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endParaRPr lang="en-US" sz="2200" dirty="0"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၀ယ္ယူမွဳ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အတည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ပဳရန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endParaRPr lang="en-US" sz="2200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သေဘာတူထားေသာ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အရည္အေသြး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၊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အေရအတြက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  ႏွင့္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အခ်ိန္မွီ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ေပးပုိ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့</a:t>
            </a: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en-US" sz="22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2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 ႏ</a:t>
            </a:r>
            <a:r>
              <a:rPr lang="en-US" sz="22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ိုင္မ</a:t>
            </a:r>
            <a:r>
              <a:rPr lang="en-US" sz="22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ွဳ</a:t>
            </a:r>
            <a:r>
              <a:rPr lang="en-US" sz="22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ရွိမရွိ</a:t>
            </a:r>
            <a:r>
              <a:rPr lang="en-US" sz="22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ေစာင</a:t>
            </a:r>
            <a:r>
              <a:rPr lang="en-US" sz="22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့္ၾ</a:t>
            </a:r>
            <a:r>
              <a:rPr lang="en-US" sz="22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ကည</a:t>
            </a:r>
            <a:r>
              <a:rPr lang="en-US" sz="22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sz="22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ရန</a:t>
            </a:r>
            <a:r>
              <a:rPr lang="en-US" sz="22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</a:p>
          <a:p>
            <a:pPr>
              <a:lnSpc>
                <a:spcPct val="150000"/>
              </a:lnSpc>
              <a:defRPr/>
            </a:pPr>
            <a:r>
              <a:rPr lang="en-US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ေငြေပးေခ်ရန</a:t>
            </a:r>
            <a:r>
              <a:rPr lang="en-US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 ႏွင့္ </a:t>
            </a:r>
            <a:r>
              <a:rPr lang="en-US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လုိအပ္ေသာ</a:t>
            </a:r>
            <a:r>
              <a:rPr lang="en-US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စာရြက္စာတမ္းမ်ား</a:t>
            </a:r>
            <a:r>
              <a:rPr lang="en-US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ဖုိင္တြဲ</a:t>
            </a:r>
            <a:r>
              <a:rPr lang="en-US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သိမ္းထားရန</a:t>
            </a:r>
            <a:r>
              <a:rPr lang="en-US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္။</a:t>
            </a:r>
            <a:endParaRPr lang="en-US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fld id="{4D5372AD-BC30-461E-8694-88A66BC35607}" type="slidenum">
              <a:rPr lang="en-GB" sz="1000" smtClean="0">
                <a:latin typeface="+mn-lt"/>
              </a:rPr>
              <a:pPr marL="0" indent="0" algn="r">
                <a:buFont typeface="Arial" charset="0"/>
                <a:buNone/>
                <a:defRPr/>
              </a:pPr>
              <a:t>5</a:t>
            </a:fld>
            <a:endParaRPr lang="en-GB" sz="1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90107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68313" y="457200"/>
            <a:ext cx="8218487" cy="581025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b="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အမ်ိဳးအစားတူ</a:t>
            </a:r>
            <a:r>
              <a:rPr lang="my-MM" b="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ပစၥည္း</a:t>
            </a:r>
            <a:r>
              <a:rPr lang="en-US" b="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မ်ား</a:t>
            </a:r>
            <a:r>
              <a:rPr lang="en-US" b="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စုေပါင္း၀ယ္ယူျခင္း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371600"/>
            <a:ext cx="7848600" cy="4800600"/>
          </a:xfrm>
        </p:spPr>
        <p:txBody>
          <a:bodyPr>
            <a:noAutofit/>
          </a:bodyPr>
          <a:lstStyle/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သံုး</a:t>
            </a:r>
            <a:r>
              <a:rPr lang="en-GB" sz="20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လပတ</a:t>
            </a:r>
            <a:r>
              <a:rPr lang="en-GB" sz="20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္ဝယ္ယူေရးအစီအစဥ</a:t>
            </a:r>
            <a:r>
              <a:rPr lang="en-GB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တြင္ပါ၀င္သည့္ ၀ယ္ယူေရး </a:t>
            </a:r>
            <a:r>
              <a:rPr lang="en-US" sz="20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ေဆာင္ရြက္ရန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0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လ်ာထားခ်က္မ်ား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တြင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္္ </a:t>
            </a:r>
            <a:r>
              <a:rPr lang="en-US" sz="20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အမ်ိဳးအစားတူ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ပစၥည္း</a:t>
            </a:r>
            <a:r>
              <a:rPr lang="en-US" sz="20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en-US" sz="20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်ား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၀ယ္ယူရာတြင္ </a:t>
            </a:r>
            <a:r>
              <a:rPr lang="en-US" sz="20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တစ္မ်ိဳးစီ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အလုိက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၀ယ္ယူ</a:t>
            </a:r>
            <a:r>
              <a:rPr lang="my-MM" sz="2000" dirty="0" smtClean="0">
                <a:latin typeface="Zawgyi-One" panose="020B0604030504040204" pitchFamily="34" charset="0"/>
              </a:rPr>
              <a:t>၍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မရပ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ါ။</a:t>
            </a:r>
          </a:p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၀ယ္ယူေရး </a:t>
            </a:r>
            <a:r>
              <a:rPr lang="en-US" sz="20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လုပ္ငန္းမ်ားအတြက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0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လ်ာထားေင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ြ </a:t>
            </a:r>
            <a:r>
              <a:rPr lang="en-US" sz="20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သတ္မွတ္ရာတြင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0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တူညီေသာ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အမ်ိဳးအစား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မ်ားကုိ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စီစစ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sz="2000" dirty="0">
                <a:latin typeface="Zawgyi-One" panose="020B0604030504040204" pitchFamily="34" charset="0"/>
              </a:rPr>
              <a:t> ၍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စုေပါင္း၀ယ္ယူရန္ </a:t>
            </a:r>
            <a:r>
              <a:rPr lang="en-US" sz="20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လုိအပ္ပါသည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္။</a:t>
            </a:r>
          </a:p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ထုိကဲ့သုို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့ စုေပါင္း၀ယ္ယူရာတြင္ </a:t>
            </a:r>
            <a:r>
              <a:rPr lang="en-US" sz="20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အသုံးျပဳရမည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ေနရာေဒသ</a:t>
            </a:r>
            <a:r>
              <a:rPr lang="en-US" sz="2000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မတူညီလ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ွ်င္ </a:t>
            </a:r>
            <a:r>
              <a:rPr lang="en-US" sz="20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လ်ာထားေင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ြ </a:t>
            </a:r>
            <a:r>
              <a:rPr lang="en-US" sz="20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ကုိ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စုေပါင္းတြက္ယူရန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0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မလုိအပ္ပ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ါ။</a:t>
            </a:r>
          </a:p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ဝယ္ယူမႈတစ္ၾကိမ္တိုင္းအတြက္ ကုန္က်စရိတ္ကို ခန္႔မွန္းတြက္ ခ်က္ရာတြင္  အမ်ိဳးအစားတူ  ပစၥည္းမ်ား၏  တန္ဖိုးမ်ားကို  စုေပါင္းတြက္  ခ်က္ရမည္။  အမ်ိဳးအစားတူ ပစၥည္းမ်ား၏  စုစုေပါင္းတန္ဖိုးကို  မူတည္၍  ဝယ္ယူေရး  လုပ္ငန္းမ်ား၏  လုပ္ေဆာင္မႈ  အဆင့္ဆင့္ကို္ လိုက္နာေဆာင္ရြက္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ရ</a:t>
            </a:r>
            <a:r>
              <a:rPr lang="en-US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ပါ</a:t>
            </a:r>
            <a:r>
              <a:rPr lang="my-MM" sz="20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မည</a:t>
            </a:r>
            <a:r>
              <a:rPr lang="my-MM" sz="2000" dirty="0">
                <a:latin typeface="Zawgyi-One" panose="020B0604030504040204" pitchFamily="34" charset="0"/>
                <a:cs typeface="Zawgyi-One" panose="020B0604030504040204" pitchFamily="34" charset="0"/>
              </a:rPr>
              <a:t>္။</a:t>
            </a: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endParaRPr lang="en-GB" sz="1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185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581025"/>
          </a:xfrm>
        </p:spPr>
        <p:txBody>
          <a:bodyPr/>
          <a:lstStyle/>
          <a:p>
            <a:r>
              <a:rPr lang="en-US" b="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အမ်ိဳးအစားတူ</a:t>
            </a:r>
            <a:r>
              <a:rPr lang="my-MM" b="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ပစၥည္း</a:t>
            </a:r>
            <a:r>
              <a:rPr lang="en-US" b="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မ်ား</a:t>
            </a:r>
            <a:r>
              <a:rPr lang="en-US" b="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စုေပါင္း၀ယ္ယူျခင္း</a:t>
            </a:r>
            <a:endParaRPr lang="en-GB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endParaRPr lang="en-GB" sz="1000" dirty="0">
              <a:latin typeface="+mn-lt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6400"/>
            <a:ext cx="76962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4240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507295"/>
            <a:ext cx="8229600" cy="581025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ကုန္ပစၥည္း</a:t>
            </a:r>
            <a:r>
              <a:rPr lang="en-US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အမည</a:t>
            </a:r>
            <a:r>
              <a:rPr lang="en-US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အသုံးျပဳ၀ယ္ယူျခင္း</a:t>
            </a:r>
            <a:endParaRPr lang="en-GB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524343" y="1295399"/>
            <a:ext cx="8162457" cy="4377319"/>
          </a:xfrm>
        </p:spPr>
        <p:txBody>
          <a:bodyPr>
            <a:normAutofit fontScale="62500" lnSpcReduction="20000"/>
          </a:bodyPr>
          <a:lstStyle/>
          <a:p>
            <a:pPr algn="just" fontAlgn="base">
              <a:lnSpc>
                <a:spcPct val="170000"/>
              </a:lnSpc>
            </a:pPr>
            <a:r>
              <a:rPr lang="my-MM" sz="2800" dirty="0">
                <a:latin typeface="Zawgyi-One" panose="020B0604030504040204" pitchFamily="34" charset="0"/>
                <a:cs typeface="Zawgyi-One" panose="020B0604030504040204" pitchFamily="34" charset="0"/>
              </a:rPr>
              <a:t>ပစၥည္း</a:t>
            </a:r>
            <a:r>
              <a:rPr lang="en-US" sz="28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en-US" sz="28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်ား</a:t>
            </a:r>
            <a:r>
              <a:rPr lang="en-US" sz="2800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8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၀ယ္ယူရာတြင္ </a:t>
            </a:r>
            <a:r>
              <a:rPr lang="en-US" sz="28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အမည္နာမ</a:t>
            </a:r>
            <a:r>
              <a:rPr lang="en-US" sz="28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ႏွင့္ </a:t>
            </a:r>
            <a:r>
              <a:rPr lang="en-US" sz="28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ထုတ္လုပ္ေသာ</a:t>
            </a:r>
            <a:r>
              <a:rPr lang="en-US" sz="28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8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ေနရာ</a:t>
            </a:r>
            <a:r>
              <a:rPr lang="en-US" sz="28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8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ေဒသကုိ</a:t>
            </a:r>
            <a:r>
              <a:rPr lang="en-US" sz="28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8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ေဖာ</a:t>
            </a:r>
            <a:r>
              <a:rPr lang="en-US" sz="28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28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ပျပီး</a:t>
            </a:r>
            <a:r>
              <a:rPr lang="en-US" sz="28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၀ယ္ယူျခင္း </a:t>
            </a:r>
            <a:r>
              <a:rPr lang="en-US" sz="28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မျပဳရပ</a:t>
            </a:r>
            <a:r>
              <a:rPr lang="en-US" sz="28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ါ။ </a:t>
            </a:r>
          </a:p>
          <a:p>
            <a:pPr algn="just" fontAlgn="base">
              <a:lnSpc>
                <a:spcPct val="170000"/>
              </a:lnSpc>
            </a:pPr>
            <a:r>
              <a:rPr lang="en-US" sz="2800" dirty="0" err="1" smtClean="0">
                <a:solidFill>
                  <a:schemeClr val="tx1">
                    <a:lumMod val="50000"/>
                  </a:schemeClr>
                </a:solidFill>
                <a:effectLst/>
                <a:latin typeface="Zawgyi-One" panose="020B0604030504040204" pitchFamily="34" charset="0"/>
                <a:cs typeface="Zawgyi-One" panose="020B0604030504040204" pitchFamily="34" charset="0"/>
              </a:rPr>
              <a:t>ကုန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  <a:effectLst/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sz="2800" dirty="0">
                <a:latin typeface="Zawgyi-One" panose="020B0604030504040204" pitchFamily="34" charset="0"/>
                <a:cs typeface="Zawgyi-One" panose="020B0604030504040204" pitchFamily="34" charset="0"/>
              </a:rPr>
              <a:t> ပစၥည္း</a:t>
            </a:r>
            <a:r>
              <a:rPr lang="en-US" sz="2800" dirty="0" err="1">
                <a:latin typeface="Zawgyi-One" panose="020B0604030504040204" pitchFamily="34" charset="0"/>
                <a:cs typeface="Zawgyi-One" panose="020B0604030504040204" pitchFamily="34" charset="0"/>
              </a:rPr>
              <a:t>မ်ား</a:t>
            </a:r>
            <a:r>
              <a:rPr lang="en-US" sz="2800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8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၀ယ္ယူရာတြင္ </a:t>
            </a:r>
            <a:r>
              <a:rPr lang="en-US" sz="28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နည္းပညာဆုိင္ရာ</a:t>
            </a:r>
            <a:r>
              <a:rPr lang="en-US" sz="28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8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အခ်က္အလက္မ်ား</a:t>
            </a:r>
            <a:r>
              <a:rPr lang="en-US" sz="28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(Technical Specification) </a:t>
            </a:r>
            <a:r>
              <a:rPr lang="en-US" sz="28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ကုိအသုံးျပ</a:t>
            </a:r>
            <a:r>
              <a:rPr lang="en-US" sz="28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ဳျ</a:t>
            </a:r>
            <a:r>
              <a:rPr lang="en-US" sz="28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ပီး</a:t>
            </a:r>
            <a:r>
              <a:rPr lang="en-US" sz="28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၀ယ္ယူရပါမည္။</a:t>
            </a:r>
          </a:p>
          <a:p>
            <a:pPr algn="just" fontAlgn="base">
              <a:lnSpc>
                <a:spcPct val="170000"/>
              </a:lnSpc>
            </a:pP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  <a:effectLst/>
                <a:latin typeface="Zawgyi-One" panose="020B0604030504040204" pitchFamily="34" charset="0"/>
                <a:cs typeface="Zawgyi-One" panose="020B0604030504040204" pitchFamily="34" charset="0"/>
              </a:rPr>
              <a:t>၀န္ေဆာင္မွဳ </a:t>
            </a:r>
            <a:r>
              <a:rPr lang="en-US" sz="2800" dirty="0" err="1" smtClean="0">
                <a:solidFill>
                  <a:schemeClr val="tx1">
                    <a:lumMod val="50000"/>
                  </a:schemeClr>
                </a:solidFill>
                <a:effectLst/>
                <a:latin typeface="Zawgyi-One" panose="020B0604030504040204" pitchFamily="34" charset="0"/>
                <a:cs typeface="Zawgyi-One" panose="020B0604030504040204" pitchFamily="34" charset="0"/>
              </a:rPr>
              <a:t>လုပ္ငန္းမ်ား</a:t>
            </a:r>
            <a:r>
              <a:rPr lang="en-US" sz="2800" dirty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(Service) ၀ယ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  <a:effectLst/>
                <a:latin typeface="Zawgyi-One" panose="020B0604030504040204" pitchFamily="34" charset="0"/>
                <a:cs typeface="Zawgyi-One" panose="020B0604030504040204" pitchFamily="34" charset="0"/>
              </a:rPr>
              <a:t>္ယူရာတြင္ </a:t>
            </a:r>
            <a:r>
              <a:rPr lang="en-US" sz="2800" dirty="0" err="1" smtClean="0">
                <a:solidFill>
                  <a:schemeClr val="tx1">
                    <a:lumMod val="50000"/>
                  </a:schemeClr>
                </a:solidFill>
                <a:effectLst/>
                <a:latin typeface="Zawgyi-One" panose="020B0604030504040204" pitchFamily="34" charset="0"/>
                <a:cs typeface="Zawgyi-One" panose="020B0604030504040204" pitchFamily="34" charset="0"/>
              </a:rPr>
              <a:t>လုပ္ေဆာင္ရမည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  <a:effectLst/>
                <a:latin typeface="Zawgyi-One" panose="020B0604030504040204" pitchFamily="34" charset="0"/>
                <a:cs typeface="Zawgyi-One" panose="020B0604030504040204" pitchFamily="34" charset="0"/>
              </a:rPr>
              <a:t>့္ ၀န္ေဆာင္မွဳ </a:t>
            </a:r>
            <a:r>
              <a:rPr lang="en-US" sz="2800" dirty="0" err="1" smtClean="0">
                <a:solidFill>
                  <a:schemeClr val="tx1">
                    <a:lumMod val="50000"/>
                  </a:schemeClr>
                </a:solidFill>
                <a:effectLst/>
                <a:latin typeface="Zawgyi-One" panose="020B0604030504040204" pitchFamily="34" charset="0"/>
                <a:cs typeface="Zawgyi-One" panose="020B0604030504040204" pitchFamily="34" charset="0"/>
              </a:rPr>
              <a:t>အဆင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  <a:effectLst/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sz="2800" dirty="0" err="1" smtClean="0">
                <a:solidFill>
                  <a:schemeClr val="tx1">
                    <a:lumMod val="50000"/>
                  </a:schemeClr>
                </a:solidFill>
                <a:effectLst/>
                <a:latin typeface="Zawgyi-One" panose="020B0604030504040204" pitchFamily="34" charset="0"/>
                <a:cs typeface="Zawgyi-One" panose="020B0604030504040204" pitchFamily="34" charset="0"/>
              </a:rPr>
              <a:t>ဆင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  <a:effectLst/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sz="2800" dirty="0" err="1" smtClean="0">
                <a:solidFill>
                  <a:schemeClr val="tx1">
                    <a:lumMod val="50000"/>
                  </a:schemeClr>
                </a:solidFill>
                <a:effectLst/>
                <a:latin typeface="Zawgyi-One" panose="020B0604030504040204" pitchFamily="34" charset="0"/>
                <a:cs typeface="Zawgyi-One" panose="020B0604030504040204" pitchFamily="34" charset="0"/>
              </a:rPr>
              <a:t>ကုိ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  <a:effectLst/>
                <a:latin typeface="Zawgyi-One" panose="020B0604030504040204" pitchFamily="34" charset="0"/>
                <a:cs typeface="Zawgyi-One" panose="020B0604030504040204" pitchFamily="34" charset="0"/>
              </a:rPr>
              <a:t> (Scopes 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of Service) </a:t>
            </a:r>
            <a:r>
              <a:rPr lang="en-US" sz="2800" dirty="0" err="1" smtClean="0">
                <a:solidFill>
                  <a:schemeClr val="tx1">
                    <a:lumMod val="50000"/>
                  </a:schemeClr>
                </a:solidFill>
                <a:effectLst/>
                <a:latin typeface="Zawgyi-One" panose="020B0604030504040204" pitchFamily="34" charset="0"/>
                <a:cs typeface="Zawgyi-One" panose="020B0604030504040204" pitchFamily="34" charset="0"/>
              </a:rPr>
              <a:t>ေဖာ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2800" dirty="0" err="1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ပျပီး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၀ယ္ယူရမည္။</a:t>
            </a:r>
          </a:p>
          <a:p>
            <a:pPr algn="just" fontAlgn="base">
              <a:lnSpc>
                <a:spcPct val="170000"/>
              </a:lnSpc>
            </a:pPr>
            <a:r>
              <a:rPr lang="en-US" sz="2800" dirty="0" err="1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တည္ေဆာက္ေရးလုပ္ငန္းမ်ား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(Renovation Works) ၀ယ္ယူရာတြင္ </a:t>
            </a:r>
            <a:r>
              <a:rPr lang="en-US" sz="2800" dirty="0" err="1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ေဆာက္လုပ္ရမည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 </a:t>
            </a:r>
            <a:r>
              <a:rPr lang="en-US" sz="2800" dirty="0" err="1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အလုပ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္ႏွင့္ </a:t>
            </a:r>
            <a:r>
              <a:rPr lang="en-US" sz="2800" dirty="0" err="1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ပတ္သက္ေသာ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800" dirty="0" err="1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အလုပ္မ်ား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(Bill of Quantity, Builder’s Estimate), </a:t>
            </a:r>
            <a:r>
              <a:rPr lang="en-US" sz="2800" dirty="0" err="1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ပုံၾကမ္းမ်ား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(Drawings) </a:t>
            </a:r>
            <a:r>
              <a:rPr lang="en-US" sz="2800" dirty="0" err="1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မ်ားကုိ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800" dirty="0" err="1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အသုံးျပ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ဳျ</a:t>
            </a:r>
            <a:r>
              <a:rPr lang="en-US" sz="2800" dirty="0" err="1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ပီး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၀ယ္ယူေရးလုပ္ငန္းမ်ားကုိ </a:t>
            </a:r>
            <a:r>
              <a:rPr lang="en-US" sz="2800" dirty="0" err="1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ေဆာင္ရြက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800" dirty="0" err="1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ရပါမည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္္။ </a:t>
            </a:r>
            <a:endParaRPr lang="en-US" sz="2800" dirty="0" smtClean="0">
              <a:solidFill>
                <a:schemeClr val="tx1">
                  <a:lumMod val="50000"/>
                </a:schemeClr>
              </a:solidFill>
              <a:effectLst/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fld id="{4D5372AD-BC30-461E-8694-88A66BC35607}" type="slidenum">
              <a:rPr lang="en-GB" sz="1000" smtClean="0">
                <a:latin typeface="+mn-lt"/>
              </a:rPr>
              <a:pPr marL="0" indent="0" algn="r">
                <a:buFont typeface="Arial" charset="0"/>
                <a:buNone/>
                <a:defRPr/>
              </a:pPr>
              <a:t>8</a:t>
            </a:fld>
            <a:endParaRPr lang="en-GB" sz="1000" dirty="0">
              <a:latin typeface="+mn-lt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511149"/>
            <a:ext cx="842962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705475"/>
            <a:ext cx="1285875" cy="43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411" y="5717476"/>
            <a:ext cx="1343025" cy="615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5672719"/>
            <a:ext cx="15240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150" y="5592946"/>
            <a:ext cx="1504950" cy="632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636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507295"/>
            <a:ext cx="8229600" cy="581025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ကုန္ပစၥည္း</a:t>
            </a:r>
            <a:r>
              <a:rPr lang="en-US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အမည</a:t>
            </a:r>
            <a:r>
              <a:rPr lang="en-US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အသုံးျပဳ၀ယ္ယူျခင္း</a:t>
            </a:r>
            <a:endParaRPr lang="en-GB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524343" y="1295399"/>
            <a:ext cx="8162457" cy="4377319"/>
          </a:xfrm>
        </p:spPr>
        <p:txBody>
          <a:bodyPr>
            <a:normAutofit/>
          </a:bodyPr>
          <a:lstStyle/>
          <a:p>
            <a:pPr algn="just" fontAlgn="base">
              <a:lnSpc>
                <a:spcPct val="170000"/>
              </a:lnSpc>
            </a:pP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အကယ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sz="2200" dirty="0" smtClean="0">
                <a:latin typeface="Zawgyi-One" panose="020B0604030504040204" pitchFamily="34" charset="0"/>
              </a:rPr>
              <a:t>၍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my-MM" sz="2200" dirty="0">
                <a:latin typeface="Zawgyi-One" panose="020B0604030504040204" pitchFamily="34" charset="0"/>
                <a:cs typeface="Zawgyi-One" panose="020B0604030504040204" pitchFamily="34" charset="0"/>
              </a:rPr>
              <a:t>ုန္ပစၥည္းအမည</a:t>
            </a:r>
            <a:r>
              <a:rPr lang="my-MM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နာမကုိ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အသုံးျပ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ဳ ၀ယ္ယူရမည့္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အေၾကာင္း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အရင္းမ်ား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ရွိပါက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ခုိင္လုံေသာ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အေၾကာင္းျပခ်က္ကုိ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ေဖာ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္ျပ</a:t>
            </a:r>
            <a:r>
              <a:rPr lang="my-MM" sz="2200" dirty="0" smtClean="0">
                <a:latin typeface="Zawgyi-One" panose="020B0604030504040204" pitchFamily="34" charset="0"/>
              </a:rPr>
              <a:t>၍</a:t>
            </a:r>
            <a:r>
              <a:rPr lang="en-US" sz="2200" dirty="0" smtClean="0">
                <a:latin typeface="Zawgyi-One" panose="020B0604030504040204" pitchFamily="34" charset="0"/>
              </a:rPr>
              <a:t> UNOPS PSM Unit (၀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ယ္ယူေရးဌာန)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သုိ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့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စာျဖင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့္ (Email) ျ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ဖင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ေပးပုိ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့ျ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ပီး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၀ယ္ယူေရး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ေဆာင္ရြက္ခ်က္မ်ား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မစတင္မီ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သေဘာတူညီမ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ွဳ ၾ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ကိဳတင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ရယူရန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လုိအပ္ပါသည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္။</a:t>
            </a:r>
          </a:p>
          <a:p>
            <a:pPr algn="just" fontAlgn="base">
              <a:lnSpc>
                <a:spcPct val="170000"/>
              </a:lnSpc>
            </a:pP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UNOPS – PSM Unit (၀ယ္ယူေရးဌာန) မွ</a:t>
            </a:r>
            <a:r>
              <a:rPr lang="en-US" sz="2200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သေဘာတူညီမ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ွဳ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မရွိဘဲ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ကုန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ပစၥည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္း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အမည္နာမ</a:t>
            </a:r>
            <a:r>
              <a:rPr lang="en-US" sz="2200" dirty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ကုိ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အသုံးျပ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ဳ</a:t>
            </a:r>
            <a:r>
              <a:rPr lang="my-MM" sz="2200" dirty="0" smtClean="0">
                <a:latin typeface="Zawgyi-One" panose="020B0604030504040204" pitchFamily="34" charset="0"/>
              </a:rPr>
              <a:t>၍</a:t>
            </a:r>
            <a:r>
              <a:rPr lang="en-US" sz="2200" dirty="0" smtClean="0">
                <a:latin typeface="Zawgyi-One" panose="020B0604030504040204" pitchFamily="34" charset="0"/>
              </a:rPr>
              <a:t> 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၀ယ္ယူျခင္း </a:t>
            </a:r>
            <a:r>
              <a:rPr lang="en-US" sz="22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မျပဳရပ</a:t>
            </a:r>
            <a:r>
              <a:rPr lang="en-US" sz="22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ါ။</a:t>
            </a:r>
            <a:endParaRPr lang="en-US" sz="2200" dirty="0" smtClean="0">
              <a:solidFill>
                <a:schemeClr val="tx1">
                  <a:lumMod val="50000"/>
                </a:schemeClr>
              </a:solidFill>
              <a:effectLst/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  <a:defRPr/>
            </a:pPr>
            <a:fld id="{4D5372AD-BC30-461E-8694-88A66BC35607}" type="slidenum">
              <a:rPr lang="en-GB" sz="1000" smtClean="0">
                <a:latin typeface="+mn-lt"/>
              </a:rPr>
              <a:pPr marL="0" indent="0" algn="r">
                <a:buFont typeface="Arial" charset="0"/>
                <a:buNone/>
                <a:defRPr/>
              </a:pPr>
              <a:t>9</a:t>
            </a:fld>
            <a:endParaRPr lang="en-GB" sz="1000" dirty="0">
              <a:latin typeface="+mn-lt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28" y="5455139"/>
            <a:ext cx="919162" cy="91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705475"/>
            <a:ext cx="1285875" cy="43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411" y="5717476"/>
            <a:ext cx="1343025" cy="615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5672719"/>
            <a:ext cx="15240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150" y="5592946"/>
            <a:ext cx="1504950" cy="632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776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NOPS">
  <a:themeElements>
    <a:clrScheme name="UNOPS colour">
      <a:dk1>
        <a:sysClr val="windowText" lastClr="000000"/>
      </a:dk1>
      <a:lt1>
        <a:sysClr val="window" lastClr="FFFFFF"/>
      </a:lt1>
      <a:dk2>
        <a:srgbClr val="0092D1"/>
      </a:dk2>
      <a:lt2>
        <a:srgbClr val="D7D2D5"/>
      </a:lt2>
      <a:accent1>
        <a:srgbClr val="FFC72C"/>
      </a:accent1>
      <a:accent2>
        <a:srgbClr val="97D700"/>
      </a:accent2>
      <a:accent3>
        <a:srgbClr val="4EC3E0"/>
      </a:accent3>
      <a:accent4>
        <a:srgbClr val="FF6900"/>
      </a:accent4>
      <a:accent5>
        <a:srgbClr val="004976"/>
      </a:accent5>
      <a:accent6>
        <a:srgbClr val="991E66"/>
      </a:accent6>
      <a:hlink>
        <a:srgbClr val="0092D1"/>
      </a:hlink>
      <a:folHlink>
        <a:srgbClr val="0074A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DEBC864B020D547AFC70F6413C0ACA7" ma:contentTypeVersion="0" ma:contentTypeDescription="Create a new document." ma:contentTypeScope="" ma:versionID="058a0659afee2092eeaa2f4162abcea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1EAD73A-2564-4A17-A981-4AB0153A5E81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ECE09AA8-EC30-4F47-8797-F27E44067B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251CCB-2028-4092-B0BC-499C89F760F3}">
  <ds:schemaRefs>
    <ds:schemaRef ds:uri="http://www.w3.org/XML/1998/namespace"/>
    <ds:schemaRef ds:uri="http://schemas.microsoft.com/office/2006/metadata/properties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infopath/2007/PartnerControls"/>
  </ds:schemaRefs>
</ds:datastoreItem>
</file>

<file path=customXml/itemProps4.xml><?xml version="1.0" encoding="utf-8"?>
<ds:datastoreItem xmlns:ds="http://schemas.openxmlformats.org/officeDocument/2006/customXml" ds:itemID="{D0B42076-9206-427A-A4AB-8C5512EA403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UNOPS</Template>
  <TotalTime>6283</TotalTime>
  <Words>4416</Words>
  <Application>Microsoft Office PowerPoint</Application>
  <PresentationFormat>On-screen Show (4:3)</PresentationFormat>
  <Paragraphs>111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UNOPS</vt:lpstr>
      <vt:lpstr>Procurement Principles: Non-Health Procurement  </vt:lpstr>
      <vt:lpstr>Contents</vt:lpstr>
      <vt:lpstr>၀ယ္ယူေရးလုပ္ငန္းေဆာင္ရြက္ခ်က္မ်ားအတြက္စည္းကမ္းခ်က္မ်ား</vt:lpstr>
      <vt:lpstr>Principles for procurement</vt:lpstr>
      <vt:lpstr>၀ယ္ယူေရးလုပ္ငန္းစဥ္</vt:lpstr>
      <vt:lpstr>အမ်ိဳးအစားတူပစၥည္းမ်ား စုေပါင္း၀ယ္ယူျခင္း</vt:lpstr>
      <vt:lpstr>အမ်ိဳးအစားတူပစၥည္းမ်ား စုေပါင္း၀ယ္ယူျခင္း</vt:lpstr>
      <vt:lpstr>ကုန္ပစၥည္းအမည္ အသုံးျပဳ၀ယ္ယူျခင္း</vt:lpstr>
      <vt:lpstr>ကုန္ပစၥည္းအမည္ အသုံးျပဳ၀ယ္ယူျခင္း</vt:lpstr>
      <vt:lpstr>၀ယ္ယူေရးလုပ္ငန္းစဥ္အဆင့္ဆင့္ </vt:lpstr>
      <vt:lpstr>၁။ က်ပ္ ၅၀၀,၀၀၀ (သို႔)  အေမရိကန္ေဒၚလာ ၅၀၀ ဖိုးေအာက္ ပစၥည္းမ်ား ဝယ္ယူျခင္း</vt:lpstr>
      <vt:lpstr>၂။ က်ပ္ ၅၀၀,၀၀၁ (သို႔)  အေမရိကန္ေဒၚလာ ၅၀၀ ဖိုးမွ က်ပ္၁,၀၀၀,၀၀၀ (ကန္ေဒၚလာ ၁,၀၀၀) ဖိုးအတြင္းပစၥည္း မ်ား ဝယ္ယူျခင္း</vt:lpstr>
      <vt:lpstr>PowerPoint Presentation</vt:lpstr>
      <vt:lpstr>PowerPoint Presentation</vt:lpstr>
      <vt:lpstr>PowerPoint Presentation</vt:lpstr>
      <vt:lpstr>PowerPoint Presentation</vt:lpstr>
      <vt:lpstr>အဓိက ရည္ညြန္းခ်က္မ်ား</vt:lpstr>
      <vt:lpstr>အဓိက ရည္ညြန္းခ်က္မ်ား</vt:lpstr>
      <vt:lpstr>PowerPoint Presentation</vt:lpstr>
      <vt:lpstr> </vt:lpstr>
    </vt:vector>
  </TitlesOfParts>
  <Company>UNOPS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 Recipient Presentation</dc:title>
  <dc:creator>Sai Kyaw HAN</dc:creator>
  <cp:lastModifiedBy>Sandar NWE</cp:lastModifiedBy>
  <cp:revision>281</cp:revision>
  <cp:lastPrinted>2017-10-18T14:10:47Z</cp:lastPrinted>
  <dcterms:created xsi:type="dcterms:W3CDTF">2013-03-29T07:52:14Z</dcterms:created>
  <dcterms:modified xsi:type="dcterms:W3CDTF">2017-11-01T10:50:24Z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Region">
    <vt:lpwstr>GBL</vt:lpwstr>
  </property>
  <property fmtid="{D5CDD505-2E9C-101B-9397-08002B2CF9AE}" pid="3" name="Language">
    <vt:lpwstr>EN</vt:lpwstr>
  </property>
  <property fmtid="{D5CDD505-2E9C-101B-9397-08002B2CF9AE}" pid="4" name="Document Type">
    <vt:lpwstr>Powerpoint presentation</vt:lpwstr>
  </property>
  <property fmtid="{D5CDD505-2E9C-101B-9397-08002B2CF9AE}" pid="5" name="PublishingExpirationDate">
    <vt:lpwstr/>
  </property>
  <property fmtid="{D5CDD505-2E9C-101B-9397-08002B2CF9AE}" pid="6" name="Product created with...">
    <vt:lpwstr/>
  </property>
  <property fmtid="{D5CDD505-2E9C-101B-9397-08002B2CF9AE}" pid="7" name="PublishingStartDate">
    <vt:lpwstr/>
  </property>
</Properties>
</file>