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832" r:id="rId2"/>
  </p:sldMasterIdLst>
  <p:notesMasterIdLst>
    <p:notesMasterId r:id="rId16"/>
  </p:notesMasterIdLst>
  <p:handoutMasterIdLst>
    <p:handoutMasterId r:id="rId17"/>
  </p:handoutMasterIdLst>
  <p:sldIdLst>
    <p:sldId id="437" r:id="rId3"/>
    <p:sldId id="366" r:id="rId4"/>
    <p:sldId id="439" r:id="rId5"/>
    <p:sldId id="418" r:id="rId6"/>
    <p:sldId id="419" r:id="rId7"/>
    <p:sldId id="438" r:id="rId8"/>
    <p:sldId id="415" r:id="rId9"/>
    <p:sldId id="424" r:id="rId10"/>
    <p:sldId id="426" r:id="rId11"/>
    <p:sldId id="425" r:id="rId12"/>
    <p:sldId id="417" r:id="rId13"/>
    <p:sldId id="421" r:id="rId14"/>
    <p:sldId id="423" r:id="rId15"/>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66"/>
    <a:srgbClr val="003399"/>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073" autoAdjust="0"/>
    <p:restoredTop sz="75827" autoAdjust="0"/>
  </p:normalViewPr>
  <p:slideViewPr>
    <p:cSldViewPr>
      <p:cViewPr>
        <p:scale>
          <a:sx n="50" d="100"/>
          <a:sy n="50" d="100"/>
        </p:scale>
        <p:origin x="-2208" y="-198"/>
      </p:cViewPr>
      <p:guideLst>
        <p:guide orient="horz" pos="1104"/>
        <p:guide pos="288"/>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53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4143588" y="0"/>
            <a:ext cx="3169920" cy="480060"/>
          </a:xfrm>
          <a:prstGeom prst="rect">
            <a:avLst/>
          </a:prstGeom>
        </p:spPr>
        <p:txBody>
          <a:bodyPr vert="horz" lIns="91440" tIns="45720" rIns="91440" bIns="45720" rtlCol="0"/>
          <a:lstStyle>
            <a:lvl1pPr algn="r">
              <a:defRPr sz="1200"/>
            </a:lvl1pPr>
          </a:lstStyle>
          <a:p>
            <a:fld id="{07032803-C77C-4B15-97B6-F2E419B9CC38}" type="datetimeFigureOut">
              <a:rPr lang="en-GB" smtClean="0"/>
              <a:t>23/11/2017</a:t>
            </a:fld>
            <a:endParaRPr lang="en-GB"/>
          </a:p>
        </p:txBody>
      </p:sp>
      <p:sp>
        <p:nvSpPr>
          <p:cNvPr id="4" name="Footer Placeholder 3"/>
          <p:cNvSpPr>
            <a:spLocks noGrp="1"/>
          </p:cNvSpPr>
          <p:nvPr>
            <p:ph type="ftr" sz="quarter" idx="2"/>
          </p:nvPr>
        </p:nvSpPr>
        <p:spPr>
          <a:xfrm>
            <a:off x="0" y="9119474"/>
            <a:ext cx="3169920" cy="48006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4143588" y="9119474"/>
            <a:ext cx="3169920" cy="480060"/>
          </a:xfrm>
          <a:prstGeom prst="rect">
            <a:avLst/>
          </a:prstGeom>
        </p:spPr>
        <p:txBody>
          <a:bodyPr vert="horz" lIns="91440" tIns="45720" rIns="91440" bIns="45720" rtlCol="0" anchor="b"/>
          <a:lstStyle>
            <a:lvl1pPr algn="r">
              <a:defRPr sz="1200"/>
            </a:lvl1pPr>
          </a:lstStyle>
          <a:p>
            <a:fld id="{74DB3AF1-CA59-4F54-839C-6EFF52EA61D2}" type="slidenum">
              <a:rPr lang="en-GB" smtClean="0"/>
              <a:t>‹#›</a:t>
            </a:fld>
            <a:endParaRPr lang="en-GB"/>
          </a:p>
        </p:txBody>
      </p:sp>
    </p:spTree>
    <p:extLst>
      <p:ext uri="{BB962C8B-B14F-4D97-AF65-F5344CB8AC3E}">
        <p14:creationId xmlns:p14="http://schemas.microsoft.com/office/powerpoint/2010/main" val="1823797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588" y="0"/>
            <a:ext cx="3169920" cy="480060"/>
          </a:xfrm>
          <a:prstGeom prst="rect">
            <a:avLst/>
          </a:prstGeom>
        </p:spPr>
        <p:txBody>
          <a:bodyPr vert="horz" lIns="91440" tIns="45720" rIns="91440" bIns="45720" rtlCol="0"/>
          <a:lstStyle>
            <a:lvl1pPr algn="r">
              <a:defRPr sz="1200"/>
            </a:lvl1pPr>
          </a:lstStyle>
          <a:p>
            <a:fld id="{351CF47E-BDAF-4E11-824F-BACB741F2320}" type="datetimeFigureOut">
              <a:rPr lang="en-US" smtClean="0"/>
              <a:t>11/23/2017</a:t>
            </a:fld>
            <a:endParaRPr lang="en-US"/>
          </a:p>
        </p:txBody>
      </p:sp>
      <p:sp>
        <p:nvSpPr>
          <p:cNvPr id="4" name="Slide Image Placeholder 3"/>
          <p:cNvSpPr>
            <a:spLocks noGrp="1" noRot="1" noChangeAspect="1"/>
          </p:cNvSpPr>
          <p:nvPr>
            <p:ph type="sldImg" idx="2"/>
          </p:nvPr>
        </p:nvSpPr>
        <p:spPr>
          <a:xfrm>
            <a:off x="1255713" y="719138"/>
            <a:ext cx="4803775" cy="360203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588" y="9119474"/>
            <a:ext cx="3169920" cy="480060"/>
          </a:xfrm>
          <a:prstGeom prst="rect">
            <a:avLst/>
          </a:prstGeom>
        </p:spPr>
        <p:txBody>
          <a:bodyPr vert="horz" lIns="91440" tIns="45720" rIns="91440" bIns="45720" rtlCol="0" anchor="b"/>
          <a:lstStyle>
            <a:lvl1pPr algn="r">
              <a:defRPr sz="1200"/>
            </a:lvl1pPr>
          </a:lstStyle>
          <a:p>
            <a:fld id="{906AC2D2-2FA7-4103-98B1-995974BD15EA}" type="slidenum">
              <a:rPr lang="en-US" smtClean="0"/>
              <a:t>‹#›</a:t>
            </a:fld>
            <a:endParaRPr lang="en-US"/>
          </a:p>
        </p:txBody>
      </p:sp>
    </p:spTree>
    <p:extLst>
      <p:ext uri="{BB962C8B-B14F-4D97-AF65-F5344CB8AC3E}">
        <p14:creationId xmlns:p14="http://schemas.microsoft.com/office/powerpoint/2010/main" val="2102841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views and</a:t>
            </a:r>
            <a:r>
              <a:rPr lang="en-US" baseline="0" dirty="0" smtClean="0"/>
              <a:t> valid reasons why the managed cash flow is perceived as restrictive since it inconveniences budget users forcing them to advance from their own resources. However there are also valid reasons to offer a slightly more positive and constructive perspective. To see how restrictions can be turned into opportunities and strengths. There is good reason to argue and it is a valid claim that the GF financing and its requirements, particularly the ‘managed cash flow’, is representing an opportunity to build and strengthen public sector management systems and controls that would prepare the Health Systems of the Public Sector to do more and to absorb more funds.</a:t>
            </a:r>
          </a:p>
          <a:p>
            <a:r>
              <a:rPr lang="en-US" baseline="0" dirty="0" smtClean="0"/>
              <a:t>The MCF scheme is a </a:t>
            </a:r>
            <a:r>
              <a:rPr lang="en-US" u="sng" baseline="0" dirty="0" smtClean="0"/>
              <a:t>programme support instrument</a:t>
            </a:r>
            <a:r>
              <a:rPr lang="en-US" baseline="0" dirty="0" smtClean="0"/>
              <a:t> that is developed, perfected, owned, managed and controlled by the Public Sector, strategically strengthening Public Sector programme management. It could well be adopted to use in any future initiatives/</a:t>
            </a:r>
            <a:r>
              <a:rPr lang="en-US" baseline="0" dirty="0" err="1" smtClean="0"/>
              <a:t>programmes</a:t>
            </a:r>
            <a:r>
              <a:rPr lang="en-US" baseline="0" dirty="0" smtClean="0"/>
              <a:t> implemented in the public sector.</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2</a:t>
            </a:fld>
            <a:endParaRPr lang="en-US"/>
          </a:p>
        </p:txBody>
      </p:sp>
    </p:spTree>
    <p:extLst>
      <p:ext uri="{BB962C8B-B14F-4D97-AF65-F5344CB8AC3E}">
        <p14:creationId xmlns:p14="http://schemas.microsoft.com/office/powerpoint/2010/main" val="36640488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Lessons so far indicate that the system is increasingly improving and provides the support it intended to do. Almost no activities are cancelled, showing high level of motivation by public sector staff. Quality of planning is steadily improving, adherence to approved budgets and quality of claims is steadily improving. Still 25% of the claims are not certified properly or noncompliant with the SOP or contain ineligible costs (previously it was 50%). The value of reductions in a quarter that the scheme necessitated, in other words the sums that were wrongly claimed and the FFM managed to correct and avoid being paid erroneously, is around 10,000USD in Q5 (last year it was 25,000 in Q4). The total value flowing through the scheme is around 4-5M USD per quarter. NPs are enabled to monitor progress and compile consolidated reports faster as they have at their disposal all management data input needed (technical reports and expenditure reports from all activities). Reports from National Programmes are of better quality quarter by quarter and arrive timely to the PR.</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12</a:t>
            </a:fld>
            <a:endParaRPr lang="en-US"/>
          </a:p>
        </p:txBody>
      </p:sp>
    </p:spTree>
    <p:extLst>
      <p:ext uri="{BB962C8B-B14F-4D97-AF65-F5344CB8AC3E}">
        <p14:creationId xmlns:p14="http://schemas.microsoft.com/office/powerpoint/2010/main" val="36640488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13</a:t>
            </a:fld>
            <a:endParaRPr lang="en-US"/>
          </a:p>
        </p:txBody>
      </p:sp>
    </p:spTree>
    <p:extLst>
      <p:ext uri="{BB962C8B-B14F-4D97-AF65-F5344CB8AC3E}">
        <p14:creationId xmlns:p14="http://schemas.microsoft.com/office/powerpoint/2010/main" val="3765754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scope and coverage of activities is nationwide,</a:t>
            </a:r>
            <a:r>
              <a:rPr lang="en-US" baseline="0" dirty="0" smtClean="0"/>
              <a:t> extending to all areas of programming and representing a unprecedented level of effort and coverage. It is in every aspect a pioneering endeavor. The GF’s financing has not only been an opportunity to scale up massively, but also requires management responses that never was faced before. Its sheer scope and size is multiples that of anything financed before. The systems requires the payments of around 4-6 M USD per quarter!</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4</a:t>
            </a:fld>
            <a:endParaRPr lang="en-US"/>
          </a:p>
        </p:txBody>
      </p:sp>
    </p:spTree>
    <p:extLst>
      <p:ext uri="{BB962C8B-B14F-4D97-AF65-F5344CB8AC3E}">
        <p14:creationId xmlns:p14="http://schemas.microsoft.com/office/powerpoint/2010/main" val="3664048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FFM’s</a:t>
            </a:r>
            <a:r>
              <a:rPr lang="en-US" dirty="0" smtClean="0"/>
              <a:t> comparison with other funding schemes, to 3DF’s, to UNICEF’s, or UNFPA’s scheme, is with limited value. On the one hand it is still based on the same principles and even the forms/templates that were introduced by the 3DF. But the DOH is an SR in its own right and a budget owner:</a:t>
            </a:r>
            <a:r>
              <a:rPr lang="en-US" baseline="0" dirty="0" smtClean="0"/>
              <a:t> signed and Agreement with the PR to deliver services. Also </a:t>
            </a:r>
            <a:r>
              <a:rPr lang="en-US" dirty="0" smtClean="0"/>
              <a:t>the scope and extent of activities is</a:t>
            </a:r>
            <a:r>
              <a:rPr lang="en-US" baseline="0" dirty="0" smtClean="0"/>
              <a:t> well above an beyond by multiples than anything comparable. Most importantly the </a:t>
            </a:r>
            <a:r>
              <a:rPr lang="en-US" u="sng" baseline="0" dirty="0" smtClean="0"/>
              <a:t>budget and implementation is owned and managed by the Public Sector entirely</a:t>
            </a:r>
            <a:r>
              <a:rPr lang="en-US" baseline="0" dirty="0" smtClean="0"/>
              <a:t>. The sheer volume and intensity of implementation necessitates </a:t>
            </a:r>
            <a:r>
              <a:rPr lang="en-US" u="sng" baseline="0" dirty="0" smtClean="0"/>
              <a:t>planning to be decentralized</a:t>
            </a:r>
            <a:r>
              <a:rPr lang="en-US" u="none" baseline="0" dirty="0" smtClean="0"/>
              <a:t> </a:t>
            </a:r>
            <a:r>
              <a:rPr lang="en-US" baseline="0" dirty="0" smtClean="0"/>
              <a:t>and conducted </a:t>
            </a:r>
            <a:r>
              <a:rPr lang="en-US" u="sng" baseline="0" dirty="0" smtClean="0"/>
              <a:t>bottom-up</a:t>
            </a:r>
            <a:r>
              <a:rPr lang="en-US" baseline="0" dirty="0" smtClean="0"/>
              <a:t>. All TMOs, Team-leaders and ROs develop their respective parts of the quarterly activity workplans and budgets, coordinated on S/R level by the S/R Directors and which is consolidated and adjusted and approved by National Programme Managers. Each and every activity workplan has a microlevel budget assigned to it which is part of the workplan and approved by the National Programme Managers. </a:t>
            </a:r>
            <a:r>
              <a:rPr lang="en-US" u="sng" baseline="0" dirty="0" smtClean="0"/>
              <a:t>Funds/budgets (NOT cash) then flow</a:t>
            </a:r>
            <a:r>
              <a:rPr lang="en-US" baseline="0" dirty="0" smtClean="0"/>
              <a:t> according to these activity workplans and microlevel budgets </a:t>
            </a:r>
            <a:r>
              <a:rPr lang="en-US" u="sng" baseline="0" dirty="0" smtClean="0"/>
              <a:t>from the centre down to the periphery </a:t>
            </a:r>
            <a:r>
              <a:rPr lang="en-US" baseline="0" dirty="0" smtClean="0"/>
              <a:t>and are utilized based on the SOPs providing ample controls. FFAs are only authorized to pay claims if the activity took place according to the approved workplans (verified), reports are submitted and claims are all eligible and as per the approved workplan and within the approved microlevel budget for each activity and all this is certified by an authorized national manager as per the SOP. The trigger for payment is the certification of the claim by the authorized manager in the DOH at various levels (TMO, </a:t>
            </a:r>
            <a:r>
              <a:rPr lang="en-US" baseline="0" dirty="0" err="1" smtClean="0"/>
              <a:t>Teamleader</a:t>
            </a:r>
            <a:r>
              <a:rPr lang="en-US" baseline="0" dirty="0" smtClean="0"/>
              <a:t>, RO, NPM, Dir. DC) as budget owners. The structure of Delegation of Authority in the system represents the appointed managerial structures and responsibilities that is reflective of the basic principles of segregation of duty and adequate management and oversight.</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5</a:t>
            </a:fld>
            <a:endParaRPr lang="en-US"/>
          </a:p>
        </p:txBody>
      </p:sp>
    </p:spTree>
    <p:extLst>
      <p:ext uri="{BB962C8B-B14F-4D97-AF65-F5344CB8AC3E}">
        <p14:creationId xmlns:p14="http://schemas.microsoft.com/office/powerpoint/2010/main" val="3664048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trigger to cash payment is</a:t>
            </a:r>
            <a:r>
              <a:rPr lang="en-US" baseline="0" dirty="0" smtClean="0"/>
              <a:t> the endorsement of the person with DOA. The DOA not only brings the authority to expense, but it brings responsibility, liability  and ownership. The manager needs to know clearly and thoroughly what he is signing truly follows the 6 elements that FFA observes (slide 11)  before making any payment. State and Regional Health Directors hold a very key position in this whole scheme as they are the budget owners of their R/S and by virtue of this holds the responsibility of ensuring value for money and zero ineligible expenditure. </a:t>
            </a:r>
            <a:endParaRPr lang="en-US" dirty="0"/>
          </a:p>
        </p:txBody>
      </p:sp>
      <p:sp>
        <p:nvSpPr>
          <p:cNvPr id="4" name="Slide Number Placeholder 3"/>
          <p:cNvSpPr>
            <a:spLocks noGrp="1"/>
          </p:cNvSpPr>
          <p:nvPr>
            <p:ph type="sldNum" sz="quarter" idx="10"/>
          </p:nvPr>
        </p:nvSpPr>
        <p:spPr/>
        <p:txBody>
          <a:bodyPr/>
          <a:lstStyle/>
          <a:p>
            <a:fld id="{906AC2D2-2FA7-4103-98B1-995974BD15EA}" type="slidenum">
              <a:rPr lang="en-US" smtClean="0"/>
              <a:t>6</a:t>
            </a:fld>
            <a:endParaRPr lang="en-US"/>
          </a:p>
        </p:txBody>
      </p:sp>
    </p:spTree>
    <p:extLst>
      <p:ext uri="{BB962C8B-B14F-4D97-AF65-F5344CB8AC3E}">
        <p14:creationId xmlns:p14="http://schemas.microsoft.com/office/powerpoint/2010/main" val="2778164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two key modalities are different only in the length of time passing between the end of</a:t>
            </a:r>
            <a:r>
              <a:rPr lang="en-US" baseline="0" dirty="0" smtClean="0"/>
              <a:t> an activity and the payment made: both are post facto. DD is preferred for maintaining good motivation and to monitor implementation (activity verification). Approximately 3,000-4,000 activities are carried out per quarter, and on average 30-40% is done through DD, depending on the quarter. But Reimbursement is concluded within a week following submission of a good claim – securing high level of motivation to implement. With more financing coming to MOH from the National Budget and from International Donors, more and more reimbursement has to be done – hence it is important that the claims are of high quality and thus can be instantly paid, causing no delay.</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7</a:t>
            </a:fld>
            <a:endParaRPr lang="en-US"/>
          </a:p>
        </p:txBody>
      </p:sp>
    </p:spTree>
    <p:extLst>
      <p:ext uri="{BB962C8B-B14F-4D97-AF65-F5344CB8AC3E}">
        <p14:creationId xmlns:p14="http://schemas.microsoft.com/office/powerpoint/2010/main" val="3664048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reason for reimbursement is that the GF does not give</a:t>
            </a:r>
            <a:r>
              <a:rPr lang="en-US" baseline="0" dirty="0" smtClean="0"/>
              <a:t> any flexibility in the prudency of financial management, there is no grace period where there is tolerance for any shortcomings in financial management capacity until such robust capacities are built. The financial management of the GF funds must stand the highest level of scrutiny now from the onset, without the years needed to be investing in capacity building and strengthen management capacity and management culture. The MCF is an opportunity that with GF investment (DOH, workplanning, FFAs, UNOPS, etc. – all components of the MCF) we can together build the robust management systems that MOH wants to see.</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8</a:t>
            </a:fld>
            <a:endParaRPr lang="en-US"/>
          </a:p>
        </p:txBody>
      </p:sp>
    </p:spTree>
    <p:extLst>
      <p:ext uri="{BB962C8B-B14F-4D97-AF65-F5344CB8AC3E}">
        <p14:creationId xmlns:p14="http://schemas.microsoft.com/office/powerpoint/2010/main" val="1209132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Such principles are relevant and applicable to any public sector management system,</a:t>
            </a:r>
            <a:r>
              <a:rPr lang="en-US" baseline="0" dirty="0" smtClean="0"/>
              <a:t> not a special requirement of GF. These principles are independent of whether the cash is provided in advance or post facto (reimbursement). Standards of prudent financial management are not related to advance or post facto payment systems. The developed world functions primarily on post facto (reimbursement based) financing: hospitals, employees, vendors, all paid only after services were rendered – usually a 30 days post facto payment period is applied, but often longer.</a:t>
            </a:r>
            <a:endParaRPr lang="en-US" dirty="0"/>
          </a:p>
        </p:txBody>
      </p:sp>
      <p:sp>
        <p:nvSpPr>
          <p:cNvPr id="4" name="Slide Number Placeholder 3"/>
          <p:cNvSpPr>
            <a:spLocks noGrp="1"/>
          </p:cNvSpPr>
          <p:nvPr>
            <p:ph type="sldNum" sz="quarter" idx="10"/>
          </p:nvPr>
        </p:nvSpPr>
        <p:spPr/>
        <p:txBody>
          <a:bodyPr/>
          <a:lstStyle/>
          <a:p>
            <a:fld id="{906AC2D2-2FA7-4103-98B1-995974BD15EA}" type="slidenum">
              <a:rPr lang="en-US" smtClean="0"/>
              <a:t>9</a:t>
            </a:fld>
            <a:endParaRPr lang="en-US"/>
          </a:p>
        </p:txBody>
      </p:sp>
    </p:spTree>
    <p:extLst>
      <p:ext uri="{BB962C8B-B14F-4D97-AF65-F5344CB8AC3E}">
        <p14:creationId xmlns:p14="http://schemas.microsoft.com/office/powerpoint/2010/main" val="3906999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Whether public</a:t>
            </a:r>
            <a:r>
              <a:rPr lang="en-US" baseline="0" dirty="0" smtClean="0"/>
              <a:t> funds come from GF or other donor, or from the MYA Parliament/National Budget, the principles of public sector financial management is the same – we all work towards ONE MANAGEMENT SYSTEM! The standards of scrutiny, whether GF OIG, UNOPS IAIG or Myanmar Auditor General is the same! With more public funds provided to the health sector, more management capacity is necessary to build as more scrutiny/accountability will be expected as standard.</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10</a:t>
            </a:fld>
            <a:endParaRPr lang="en-US"/>
          </a:p>
        </p:txBody>
      </p:sp>
    </p:spTree>
    <p:extLst>
      <p:ext uri="{BB962C8B-B14F-4D97-AF65-F5344CB8AC3E}">
        <p14:creationId xmlns:p14="http://schemas.microsoft.com/office/powerpoint/2010/main" val="2919710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the key elements of the system, representing management tools and control instruments. There are several ways</a:t>
            </a:r>
            <a:r>
              <a:rPr lang="en-US" baseline="0" dirty="0" smtClean="0"/>
              <a:t> how the DOH can exert management authority and control all processes during implementation. Assistance is provided by UNOPS and WHO at all levels. At all levels and at all elements listed, it is important to note, that the </a:t>
            </a:r>
            <a:r>
              <a:rPr lang="en-US" u="sng" baseline="0" dirty="0" smtClean="0"/>
              <a:t>lead and ownership is with the Public Sector</a:t>
            </a:r>
            <a:r>
              <a:rPr lang="en-US" baseline="0" dirty="0" smtClean="0"/>
              <a:t>. </a:t>
            </a:r>
            <a:r>
              <a:rPr lang="en-US" u="sng" baseline="0" dirty="0" smtClean="0"/>
              <a:t>Plans, budgets, are all developed by managers from Tsp. to S/R level and approved by DOH</a:t>
            </a:r>
            <a:r>
              <a:rPr lang="en-US" baseline="0" dirty="0" smtClean="0"/>
              <a:t>.  DOH decides who will be managing activities in the field and formally authorizes payment certification rights (establishing a formal management structure and hierarchy) – thus delegating authority to manage implementation and budgets, creating clear accountabilities throughout the management chain. Separation of duties secure that no officer can certify costs incurred by himself, only supervisors one level above the actual activity. All supervisors are thus empowered to manage, monitor and control implementation and budget utilization. </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11</a:t>
            </a:fld>
            <a:endParaRPr lang="en-US"/>
          </a:p>
        </p:txBody>
      </p:sp>
    </p:spTree>
    <p:extLst>
      <p:ext uri="{BB962C8B-B14F-4D97-AF65-F5344CB8AC3E}">
        <p14:creationId xmlns:p14="http://schemas.microsoft.com/office/powerpoint/2010/main" val="3664048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F87645D-A3BB-4C0B-AD54-160E0C4AB50D}" type="datetime1">
              <a:rPr lang="en-US" smtClean="0"/>
              <a:t>11/23/2017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ABCDBA1-D976-4C01-997F-579F56D34747}" type="slidenum">
              <a:rPr lang="en-US"/>
              <a:pPr>
                <a:defRPr/>
              </a:pPr>
              <a:t>‹#›</a:t>
            </a:fld>
            <a:endParaRPr lang="en-US"/>
          </a:p>
        </p:txBody>
      </p:sp>
    </p:spTree>
    <p:extLst>
      <p:ext uri="{BB962C8B-B14F-4D97-AF65-F5344CB8AC3E}">
        <p14:creationId xmlns:p14="http://schemas.microsoft.com/office/powerpoint/2010/main" val="2888996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4" name="Line 5"/>
          <p:cNvSpPr>
            <a:spLocks noChangeShapeType="1"/>
          </p:cNvSpPr>
          <p:nvPr userDrawn="1"/>
        </p:nvSpPr>
        <p:spPr bwMode="auto">
          <a:xfrm>
            <a:off x="0" y="12192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 name="Text Box 2"/>
          <p:cNvSpPr txBox="1">
            <a:spLocks noChangeArrowheads="1"/>
          </p:cNvSpPr>
          <p:nvPr userDrawn="1"/>
        </p:nvSpPr>
        <p:spPr bwMode="auto">
          <a:xfrm>
            <a:off x="2286000" y="685800"/>
            <a:ext cx="4343400" cy="584200"/>
          </a:xfrm>
          <a:prstGeom prst="rect">
            <a:avLst/>
          </a:prstGeom>
          <a:noFill/>
          <a:ln w="9525">
            <a:noFill/>
            <a:miter lim="800000"/>
            <a:headEnd/>
            <a:tailEnd/>
          </a:ln>
          <a:effectLst/>
        </p:spPr>
        <p:txBody>
          <a:bodyPr anchor="b">
            <a:spAutoFit/>
          </a:bodyPr>
          <a:lstStyle/>
          <a:p>
            <a:pPr fontAlgn="auto">
              <a:spcBef>
                <a:spcPct val="50000"/>
              </a:spcBef>
              <a:spcAft>
                <a:spcPts val="0"/>
              </a:spcAft>
              <a:defRPr/>
            </a:pPr>
            <a:r>
              <a:rPr lang="en-GB" sz="3200" dirty="0">
                <a:effectLst>
                  <a:outerShdw blurRad="38100" dist="38100" dir="2700000" algn="tl">
                    <a:srgbClr val="C0C0C0"/>
                  </a:outerShdw>
                </a:effectLst>
                <a:latin typeface="+mn-lt"/>
                <a:cs typeface="+mn-cs"/>
              </a:rPr>
              <a:t> </a:t>
            </a: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pPr>
              <a:defRPr/>
            </a:pPr>
            <a:fld id="{D614906F-6FCA-4B05-8B35-A696C5912059}" type="datetime1">
              <a:rPr lang="en-US" smtClean="0"/>
              <a:t>11/23/2017</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445329EB-D912-4200-A51E-2CA00C1E5DD2}" type="slidenum">
              <a:rPr lang="en-US"/>
              <a:pPr>
                <a:defRPr/>
              </a:pPr>
              <a:t>‹#›</a:t>
            </a:fld>
            <a:endParaRPr lang="en-US"/>
          </a:p>
        </p:txBody>
      </p:sp>
    </p:spTree>
    <p:extLst>
      <p:ext uri="{BB962C8B-B14F-4D97-AF65-F5344CB8AC3E}">
        <p14:creationId xmlns:p14="http://schemas.microsoft.com/office/powerpoint/2010/main" val="3437398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9D34A89-4D74-4D47-9A0F-12B7FB4B242C}" type="datetime1">
              <a:rPr lang="en-US" smtClean="0"/>
              <a:t>11/23/2017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6C1DD51-34B6-4F1F-BA84-B5189036B5E2}" type="slidenum">
              <a:rPr lang="en-US"/>
              <a:pPr>
                <a:defRPr/>
              </a:pPr>
              <a:t>‹#›</a:t>
            </a:fld>
            <a:endParaRPr lang="en-US"/>
          </a:p>
        </p:txBody>
      </p:sp>
    </p:spTree>
    <p:extLst>
      <p:ext uri="{BB962C8B-B14F-4D97-AF65-F5344CB8AC3E}">
        <p14:creationId xmlns:p14="http://schemas.microsoft.com/office/powerpoint/2010/main" val="18450921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D7F9B464-2146-4745-BBAB-C5648E1DEF98}" type="datetime1">
              <a:rPr lang="en-US" altLang="en-US"/>
              <a:pPr>
                <a:defRPr/>
              </a:pPr>
              <a:t>11/23/2017</a:t>
            </a:fld>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C77AEE7-1497-49CC-A335-1F65577AD995}" type="slidenum">
              <a:rPr lang="en-US" altLang="en-US"/>
              <a:pPr>
                <a:defRPr/>
              </a:pPr>
              <a:t>‹#›</a:t>
            </a:fld>
            <a:endParaRPr lang="en-US" altLang="en-US"/>
          </a:p>
        </p:txBody>
      </p:sp>
    </p:spTree>
    <p:extLst>
      <p:ext uri="{BB962C8B-B14F-4D97-AF65-F5344CB8AC3E}">
        <p14:creationId xmlns:p14="http://schemas.microsoft.com/office/powerpoint/2010/main" val="28090682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itle Slide_1">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43390" y="2011670"/>
            <a:ext cx="4800610" cy="4846330"/>
          </a:xfrm>
          <a:prstGeom prst="rect">
            <a:avLst/>
          </a:prstGeom>
        </p:spPr>
      </p:pic>
      <p:sp>
        <p:nvSpPr>
          <p:cNvPr id="10" name="Subtitle 2"/>
          <p:cNvSpPr>
            <a:spLocks noGrp="1"/>
          </p:cNvSpPr>
          <p:nvPr>
            <p:ph type="subTitle" idx="1" hasCustomPrompt="1"/>
          </p:nvPr>
        </p:nvSpPr>
        <p:spPr>
          <a:xfrm>
            <a:off x="5787361" y="3878560"/>
            <a:ext cx="2808000" cy="936000"/>
          </a:xfrm>
        </p:spPr>
        <p:txBody>
          <a:bodyPr>
            <a:noAutofit/>
          </a:bodyPr>
          <a:lstStyle>
            <a:lvl1pPr marL="0" indent="0" algn="r">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
        <p:nvSpPr>
          <p:cNvPr id="11" name="Title 1"/>
          <p:cNvSpPr>
            <a:spLocks noGrp="1"/>
          </p:cNvSpPr>
          <p:nvPr>
            <p:ph type="ctrTitle"/>
          </p:nvPr>
        </p:nvSpPr>
        <p:spPr>
          <a:xfrm>
            <a:off x="5787361" y="2857480"/>
            <a:ext cx="2808000" cy="935355"/>
          </a:xfrm>
          <a:prstGeom prst="rect">
            <a:avLst/>
          </a:prstGeom>
        </p:spPr>
        <p:txBody>
          <a:bodyPr lIns="0" tIns="0" rIns="0" bIns="0" anchor="b" anchorCtr="0">
            <a:noAutofit/>
          </a:bodyPr>
          <a:lstStyle>
            <a:lvl1pPr algn="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itle Slide_2">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43390" y="2011670"/>
            <a:ext cx="4800610" cy="4846330"/>
          </a:xfrm>
          <a:prstGeom prst="rect">
            <a:avLst/>
          </a:prstGeom>
        </p:spPr>
      </p:pic>
      <p:sp>
        <p:nvSpPr>
          <p:cNvPr id="10" name="Subtitle 2"/>
          <p:cNvSpPr>
            <a:spLocks noGrp="1"/>
          </p:cNvSpPr>
          <p:nvPr>
            <p:ph type="subTitle" idx="1" hasCustomPrompt="1"/>
          </p:nvPr>
        </p:nvSpPr>
        <p:spPr>
          <a:xfrm>
            <a:off x="5787361" y="3878560"/>
            <a:ext cx="2808000" cy="936000"/>
          </a:xfrm>
        </p:spPr>
        <p:txBody>
          <a:bodyPr>
            <a:noAutofit/>
          </a:bodyPr>
          <a:lstStyle>
            <a:lvl1pPr marL="0" indent="0" algn="r">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
        <p:nvSpPr>
          <p:cNvPr id="12" name="Title 1"/>
          <p:cNvSpPr>
            <a:spLocks noGrp="1"/>
          </p:cNvSpPr>
          <p:nvPr>
            <p:ph type="ctrTitle"/>
          </p:nvPr>
        </p:nvSpPr>
        <p:spPr>
          <a:xfrm>
            <a:off x="5787361" y="2857480"/>
            <a:ext cx="2808000" cy="935355"/>
          </a:xfrm>
          <a:prstGeom prst="rect">
            <a:avLst/>
          </a:prstGeom>
        </p:spPr>
        <p:txBody>
          <a:bodyPr lIns="0" tIns="0" rIns="0" bIns="0" anchor="b" anchorCtr="0">
            <a:noAutofit/>
          </a:bodyPr>
          <a:lstStyle>
            <a:lvl1pPr algn="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751593038"/>
      </p:ext>
    </p:extLst>
  </p:cSld>
  <p:clrMapOvr>
    <a:masterClrMapping/>
  </p:clrMapOvr>
  <p:timing>
    <p:tnLst>
      <p:par>
        <p:cTn id="1" dur="indefinite" restart="never" nodeType="tmRoot"/>
      </p:par>
    </p:tnLst>
  </p:timing>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itle Slide_3">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011670"/>
            <a:ext cx="4800610" cy="4846330"/>
          </a:xfrm>
          <a:prstGeom prst="rect">
            <a:avLst/>
          </a:prstGeom>
        </p:spPr>
      </p:pic>
      <p:sp>
        <p:nvSpPr>
          <p:cNvPr id="2" name="Title 1"/>
          <p:cNvSpPr>
            <a:spLocks noGrp="1"/>
          </p:cNvSpPr>
          <p:nvPr>
            <p:ph type="ctrTitle"/>
          </p:nvPr>
        </p:nvSpPr>
        <p:spPr>
          <a:xfrm>
            <a:off x="603503" y="2875064"/>
            <a:ext cx="2808000" cy="852043"/>
          </a:xfrm>
        </p:spPr>
        <p:txBody>
          <a:bodyPr lIns="0" tIns="0" rIns="0" bIns="0" anchor="b" anchorCtr="0">
            <a:noAutofit/>
          </a:bodyPr>
          <a:lstStyle>
            <a:lvl1pP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603504" y="3817016"/>
            <a:ext cx="2808000" cy="868172"/>
          </a:xfrm>
        </p:spPr>
        <p:txBody>
          <a:bodyPr>
            <a:noAutofit/>
          </a:bodyPr>
          <a:lstStyle>
            <a:lvl1pPr marL="0" indent="0" algn="l">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Tree>
    <p:extLst>
      <p:ext uri="{BB962C8B-B14F-4D97-AF65-F5344CB8AC3E}">
        <p14:creationId xmlns:p14="http://schemas.microsoft.com/office/powerpoint/2010/main" val="2612667910"/>
      </p:ext>
    </p:extLst>
  </p:cSld>
  <p:clrMapOvr>
    <a:masterClrMapping/>
  </p:clrMapOvr>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Title Slide_4">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011670"/>
            <a:ext cx="4800610" cy="4846330"/>
          </a:xfrm>
          <a:prstGeom prst="rect">
            <a:avLst/>
          </a:prstGeom>
        </p:spPr>
      </p:pic>
      <p:sp>
        <p:nvSpPr>
          <p:cNvPr id="11" name="Title 1"/>
          <p:cNvSpPr>
            <a:spLocks noGrp="1"/>
          </p:cNvSpPr>
          <p:nvPr>
            <p:ph type="ctrTitle"/>
          </p:nvPr>
        </p:nvSpPr>
        <p:spPr>
          <a:xfrm>
            <a:off x="603503" y="2875064"/>
            <a:ext cx="2808000" cy="852043"/>
          </a:xfrm>
        </p:spPr>
        <p:txBody>
          <a:bodyPr lIns="0" tIns="0" rIns="0" bIns="0" anchor="b" anchorCtr="0">
            <a:noAutofit/>
          </a:bodyPr>
          <a:lstStyle>
            <a:lvl1pP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
        <p:nvSpPr>
          <p:cNvPr id="12" name="Subtitle 2"/>
          <p:cNvSpPr>
            <a:spLocks noGrp="1"/>
          </p:cNvSpPr>
          <p:nvPr>
            <p:ph type="subTitle" idx="1" hasCustomPrompt="1"/>
          </p:nvPr>
        </p:nvSpPr>
        <p:spPr>
          <a:xfrm>
            <a:off x="603504" y="3817016"/>
            <a:ext cx="2808000" cy="868172"/>
          </a:xfrm>
        </p:spPr>
        <p:txBody>
          <a:bodyPr>
            <a:noAutofit/>
          </a:bodyPr>
          <a:lstStyle>
            <a:lvl1pPr marL="0" indent="0" algn="l">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Tree>
    <p:extLst>
      <p:ext uri="{BB962C8B-B14F-4D97-AF65-F5344CB8AC3E}">
        <p14:creationId xmlns:p14="http://schemas.microsoft.com/office/powerpoint/2010/main" val="778179753"/>
      </p:ext>
    </p:extLst>
  </p:cSld>
  <p:clrMapOvr>
    <a:masterClrMapping/>
  </p:clrMapOvr>
  <p:timing>
    <p:tnLst>
      <p:par>
        <p:cTn id="1" dur="indefinite" restart="never" nodeType="tmRoot"/>
      </p:par>
    </p:tnLst>
  </p:timing>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Title Slide_without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itle 1"/>
          <p:cNvSpPr>
            <a:spLocks noGrp="1"/>
          </p:cNvSpPr>
          <p:nvPr>
            <p:ph type="ctrTitle"/>
          </p:nvPr>
        </p:nvSpPr>
        <p:spPr>
          <a:xfrm>
            <a:off x="721841" y="1387718"/>
            <a:ext cx="5040000" cy="2242469"/>
          </a:xfrm>
        </p:spPr>
        <p:txBody>
          <a:bodyPr lIns="0" tIns="0" rIns="0" bIns="0" anchor="b" anchorCtr="0">
            <a:noAutofit/>
          </a:bodyPr>
          <a:lstStyle>
            <a:lvl1pP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
        <p:nvSpPr>
          <p:cNvPr id="9" name="Subtitle 2"/>
          <p:cNvSpPr>
            <a:spLocks noGrp="1"/>
          </p:cNvSpPr>
          <p:nvPr>
            <p:ph type="subTitle" idx="1" hasCustomPrompt="1"/>
          </p:nvPr>
        </p:nvSpPr>
        <p:spPr>
          <a:xfrm>
            <a:off x="721843" y="3768664"/>
            <a:ext cx="5040000" cy="981456"/>
          </a:xfrm>
        </p:spPr>
        <p:txBody>
          <a:bodyPr>
            <a:noAutofit/>
          </a:bodyPr>
          <a:lstStyle>
            <a:lvl1pPr marL="0" indent="0" algn="l">
              <a:lnSpc>
                <a:spcPct val="13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Tree>
    <p:extLst>
      <p:ext uri="{BB962C8B-B14F-4D97-AF65-F5344CB8AC3E}">
        <p14:creationId xmlns:p14="http://schemas.microsoft.com/office/powerpoint/2010/main" val="3081548376"/>
      </p:ext>
    </p:extLst>
  </p:cSld>
  <p:clrMapOvr>
    <a:masterClrMapping/>
  </p:clrMapOvr>
  <p:timing>
    <p:tnLst>
      <p:par>
        <p:cTn id="1" dur="indefinite" restart="never" nodeType="tmRoot"/>
      </p:par>
    </p:tnLst>
  </p:timing>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nten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p>
            <a:pPr>
              <a:defRPr/>
            </a:pPr>
            <a:endParaRPr lang="en-US"/>
          </a:p>
        </p:txBody>
      </p:sp>
      <p:sp>
        <p:nvSpPr>
          <p:cNvPr id="4" name="Slide Number Placeholder 3"/>
          <p:cNvSpPr>
            <a:spLocks noGrp="1"/>
          </p:cNvSpPr>
          <p:nvPr>
            <p:ph type="sldNum" sz="quarter" idx="11"/>
          </p:nvPr>
        </p:nvSpPr>
        <p:spPr/>
        <p:txBody>
          <a:bodyPr/>
          <a:lstStyle/>
          <a:p>
            <a:pPr>
              <a:defRPr/>
            </a:pPr>
            <a:fld id="{D785FC52-F2E6-4096-96DB-7C43DF67C0AB}" type="slidenum">
              <a:rPr lang="en-US" smtClean="0"/>
              <a:pPr>
                <a:defRPr/>
              </a:pPr>
              <a:t>‹#›</a:t>
            </a:fld>
            <a:endParaRPr lang="en-US"/>
          </a:p>
        </p:txBody>
      </p:sp>
      <p:sp>
        <p:nvSpPr>
          <p:cNvPr id="5" name="Content Placeholder 6"/>
          <p:cNvSpPr>
            <a:spLocks noGrp="1"/>
          </p:cNvSpPr>
          <p:nvPr>
            <p:ph sz="quarter" idx="12"/>
          </p:nvPr>
        </p:nvSpPr>
        <p:spPr>
          <a:xfrm>
            <a:off x="720000" y="1266825"/>
            <a:ext cx="7704000" cy="4968000"/>
          </a:xfrm>
        </p:spPr>
        <p:txBody>
          <a:bodyPr bIns="0"/>
          <a:lstStyle/>
          <a:p>
            <a:pPr lvl="0"/>
            <a:r>
              <a:rPr lang="en-US" smtClean="0"/>
              <a:t>Click to edit Master text styles</a:t>
            </a:r>
          </a:p>
          <a:p>
            <a:pPr lvl="1"/>
            <a:r>
              <a:rPr lang="en-US" smtClean="0"/>
              <a:t>Second level</a:t>
            </a:r>
          </a:p>
          <a:p>
            <a:pPr lvl="2"/>
            <a:r>
              <a:rPr lang="en-US" smtClean="0"/>
              <a:t>Third level</a:t>
            </a:r>
          </a:p>
        </p:txBody>
      </p:sp>
      <p:sp>
        <p:nvSpPr>
          <p:cNvPr id="6"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2521465780"/>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ntent slide with icons">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7704000" cy="792000"/>
          </a:xfrm>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p>
            <a:pPr>
              <a:defRPr/>
            </a:pPr>
            <a:endParaRPr lang="en-US"/>
          </a:p>
        </p:txBody>
      </p:sp>
      <p:sp>
        <p:nvSpPr>
          <p:cNvPr id="4" name="Slide Number Placeholder 3"/>
          <p:cNvSpPr>
            <a:spLocks noGrp="1"/>
          </p:cNvSpPr>
          <p:nvPr>
            <p:ph type="sldNum" sz="quarter" idx="11"/>
          </p:nvPr>
        </p:nvSpPr>
        <p:spPr/>
        <p:txBody>
          <a:bodyPr/>
          <a:lstStyle/>
          <a:p>
            <a:pPr>
              <a:defRPr/>
            </a:pPr>
            <a:fld id="{D785FC52-F2E6-4096-96DB-7C43DF67C0AB}" type="slidenum">
              <a:rPr lang="en-US" smtClean="0"/>
              <a:pPr>
                <a:defRPr/>
              </a:pPr>
              <a:t>‹#›</a:t>
            </a:fld>
            <a:endParaRPr lang="en-US"/>
          </a:p>
        </p:txBody>
      </p:sp>
      <p:sp>
        <p:nvSpPr>
          <p:cNvPr id="6" name="Picture Placeholder 4"/>
          <p:cNvSpPr>
            <a:spLocks noGrp="1"/>
          </p:cNvSpPr>
          <p:nvPr>
            <p:ph type="pic" sz="quarter" idx="13" hasCustomPrompt="1"/>
          </p:nvPr>
        </p:nvSpPr>
        <p:spPr>
          <a:xfrm>
            <a:off x="1332000" y="4404993"/>
            <a:ext cx="1080000" cy="1080000"/>
          </a:xfrm>
        </p:spPr>
        <p:txBody>
          <a:bodyPr/>
          <a:lstStyle>
            <a:lvl1pPr marL="0" indent="0">
              <a:lnSpc>
                <a:spcPct val="100000"/>
              </a:lnSpc>
              <a:buNone/>
              <a:defRPr baseline="0"/>
            </a:lvl1pPr>
          </a:lstStyle>
          <a:p>
            <a:r>
              <a:rPr lang="en-GB" dirty="0" smtClean="0"/>
              <a:t>Click to insert icon</a:t>
            </a:r>
            <a:endParaRPr lang="en-GB" dirty="0"/>
          </a:p>
        </p:txBody>
      </p:sp>
      <p:sp>
        <p:nvSpPr>
          <p:cNvPr id="7" name="Text Placeholder 7"/>
          <p:cNvSpPr>
            <a:spLocks noGrp="1"/>
          </p:cNvSpPr>
          <p:nvPr>
            <p:ph type="body" sz="quarter" idx="14" hasCustomPrompt="1"/>
          </p:nvPr>
        </p:nvSpPr>
        <p:spPr>
          <a:xfrm>
            <a:off x="720000" y="5627077"/>
            <a:ext cx="2304000" cy="603259"/>
          </a:xfrm>
        </p:spPr>
        <p:txBody>
          <a:bodyPr>
            <a:noAutofit/>
          </a:bodyPr>
          <a:lstStyle>
            <a:lvl1pPr marL="0" indent="0" algn="ctr">
              <a:lnSpc>
                <a:spcPct val="120000"/>
              </a:lnSpc>
              <a:buNone/>
              <a:defRPr sz="1600" baseline="0">
                <a:solidFill>
                  <a:schemeClr val="tx2"/>
                </a:solidFill>
              </a:defRPr>
            </a:lvl1pPr>
          </a:lstStyle>
          <a:p>
            <a:pPr lvl="0"/>
            <a:r>
              <a:rPr lang="en-GB" dirty="0" smtClean="0"/>
              <a:t>Icon description</a:t>
            </a:r>
            <a:endParaRPr lang="en-GB" dirty="0"/>
          </a:p>
        </p:txBody>
      </p:sp>
      <p:sp>
        <p:nvSpPr>
          <p:cNvPr id="8" name="Picture Placeholder 4"/>
          <p:cNvSpPr>
            <a:spLocks noGrp="1"/>
          </p:cNvSpPr>
          <p:nvPr>
            <p:ph type="pic" sz="quarter" idx="15" hasCustomPrompt="1"/>
          </p:nvPr>
        </p:nvSpPr>
        <p:spPr>
          <a:xfrm>
            <a:off x="4034122" y="4404993"/>
            <a:ext cx="1080000" cy="1080000"/>
          </a:xfrm>
        </p:spPr>
        <p:txBody>
          <a:bodyPr/>
          <a:lstStyle>
            <a:lvl1pPr marL="0" indent="0">
              <a:lnSpc>
                <a:spcPct val="100000"/>
              </a:lnSpc>
              <a:buNone/>
              <a:defRPr baseline="0"/>
            </a:lvl1pPr>
          </a:lstStyle>
          <a:p>
            <a:r>
              <a:rPr lang="en-GB" dirty="0" smtClean="0"/>
              <a:t>Click to insert icon</a:t>
            </a:r>
            <a:endParaRPr lang="en-GB" dirty="0"/>
          </a:p>
        </p:txBody>
      </p:sp>
      <p:sp>
        <p:nvSpPr>
          <p:cNvPr id="9" name="Text Placeholder 7"/>
          <p:cNvSpPr>
            <a:spLocks noGrp="1"/>
          </p:cNvSpPr>
          <p:nvPr>
            <p:ph type="body" sz="quarter" idx="16" hasCustomPrompt="1"/>
          </p:nvPr>
        </p:nvSpPr>
        <p:spPr>
          <a:xfrm>
            <a:off x="3422122" y="5627077"/>
            <a:ext cx="2304000" cy="603259"/>
          </a:xfrm>
        </p:spPr>
        <p:txBody>
          <a:bodyPr>
            <a:noAutofit/>
          </a:bodyPr>
          <a:lstStyle>
            <a:lvl1pPr marL="0" indent="0" algn="ctr">
              <a:lnSpc>
                <a:spcPct val="120000"/>
              </a:lnSpc>
              <a:buNone/>
              <a:defRPr sz="1600" baseline="0">
                <a:solidFill>
                  <a:schemeClr val="tx2"/>
                </a:solidFill>
              </a:defRPr>
            </a:lvl1pPr>
          </a:lstStyle>
          <a:p>
            <a:pPr lvl="0"/>
            <a:r>
              <a:rPr lang="en-GB" dirty="0" smtClean="0"/>
              <a:t>Icon description</a:t>
            </a:r>
            <a:endParaRPr lang="en-GB" dirty="0"/>
          </a:p>
        </p:txBody>
      </p:sp>
      <p:sp>
        <p:nvSpPr>
          <p:cNvPr id="10" name="Picture Placeholder 4"/>
          <p:cNvSpPr>
            <a:spLocks noGrp="1"/>
          </p:cNvSpPr>
          <p:nvPr>
            <p:ph type="pic" sz="quarter" idx="17" hasCustomPrompt="1"/>
          </p:nvPr>
        </p:nvSpPr>
        <p:spPr>
          <a:xfrm>
            <a:off x="6737625" y="4404993"/>
            <a:ext cx="1080000" cy="1080000"/>
          </a:xfrm>
        </p:spPr>
        <p:txBody>
          <a:bodyPr/>
          <a:lstStyle>
            <a:lvl1pPr marL="0" indent="0">
              <a:lnSpc>
                <a:spcPct val="100000"/>
              </a:lnSpc>
              <a:buNone/>
              <a:defRPr baseline="0"/>
            </a:lvl1pPr>
          </a:lstStyle>
          <a:p>
            <a:r>
              <a:rPr lang="en-GB" dirty="0" smtClean="0"/>
              <a:t>Click to insert icon</a:t>
            </a:r>
            <a:endParaRPr lang="en-GB" dirty="0"/>
          </a:p>
        </p:txBody>
      </p:sp>
      <p:sp>
        <p:nvSpPr>
          <p:cNvPr id="11" name="Text Placeholder 7"/>
          <p:cNvSpPr>
            <a:spLocks noGrp="1"/>
          </p:cNvSpPr>
          <p:nvPr>
            <p:ph type="body" sz="quarter" idx="18" hasCustomPrompt="1"/>
          </p:nvPr>
        </p:nvSpPr>
        <p:spPr>
          <a:xfrm>
            <a:off x="6125625" y="5627077"/>
            <a:ext cx="2304000" cy="603259"/>
          </a:xfrm>
        </p:spPr>
        <p:txBody>
          <a:bodyPr>
            <a:noAutofit/>
          </a:bodyPr>
          <a:lstStyle>
            <a:lvl1pPr marL="0" indent="0" algn="ctr">
              <a:lnSpc>
                <a:spcPct val="120000"/>
              </a:lnSpc>
              <a:buNone/>
              <a:defRPr sz="1600" baseline="0">
                <a:solidFill>
                  <a:schemeClr val="tx2"/>
                </a:solidFill>
              </a:defRPr>
            </a:lvl1pPr>
          </a:lstStyle>
          <a:p>
            <a:pPr lvl="0"/>
            <a:r>
              <a:rPr lang="en-GB" dirty="0" smtClean="0"/>
              <a:t>Icon description</a:t>
            </a:r>
            <a:endParaRPr lang="en-GB" dirty="0"/>
          </a:p>
        </p:txBody>
      </p:sp>
      <p:sp>
        <p:nvSpPr>
          <p:cNvPr id="17" name="Text Placeholder 15"/>
          <p:cNvSpPr>
            <a:spLocks noGrp="1"/>
          </p:cNvSpPr>
          <p:nvPr>
            <p:ph type="body" sz="quarter" idx="20"/>
          </p:nvPr>
        </p:nvSpPr>
        <p:spPr>
          <a:xfrm>
            <a:off x="720000" y="1266825"/>
            <a:ext cx="7704000" cy="2700000"/>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12" name="Text Placeholder 7"/>
          <p:cNvSpPr>
            <a:spLocks noGrp="1"/>
          </p:cNvSpPr>
          <p:nvPr>
            <p:ph type="body" sz="quarter" idx="21"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3827504631"/>
      </p:ext>
    </p:extLst>
  </p:cSld>
  <p:clrMapOvr>
    <a:masterClrMapping/>
  </p:clrMapOvr>
  <p:timing>
    <p:tnLst>
      <p:par>
        <p:cTn id="1" dur="indefinite" restart="never" nodeType="tmRoot"/>
      </p:par>
    </p:tnLst>
  </p:timing>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Line 5"/>
          <p:cNvSpPr>
            <a:spLocks noChangeShapeType="1"/>
          </p:cNvSpPr>
          <p:nvPr userDrawn="1"/>
        </p:nvSpPr>
        <p:spPr bwMode="auto">
          <a:xfrm>
            <a:off x="0" y="12192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 name="Text Box 2"/>
          <p:cNvSpPr txBox="1">
            <a:spLocks noChangeArrowheads="1"/>
          </p:cNvSpPr>
          <p:nvPr userDrawn="1"/>
        </p:nvSpPr>
        <p:spPr bwMode="auto">
          <a:xfrm>
            <a:off x="2286000" y="685800"/>
            <a:ext cx="4343400" cy="584200"/>
          </a:xfrm>
          <a:prstGeom prst="rect">
            <a:avLst/>
          </a:prstGeom>
          <a:noFill/>
          <a:ln w="9525">
            <a:noFill/>
            <a:miter lim="800000"/>
            <a:headEnd/>
            <a:tailEnd/>
          </a:ln>
          <a:effectLst/>
        </p:spPr>
        <p:txBody>
          <a:bodyPr anchor="b">
            <a:spAutoFit/>
          </a:bodyPr>
          <a:lstStyle/>
          <a:p>
            <a:pPr fontAlgn="auto">
              <a:spcBef>
                <a:spcPct val="50000"/>
              </a:spcBef>
              <a:spcAft>
                <a:spcPts val="0"/>
              </a:spcAft>
              <a:defRPr/>
            </a:pPr>
            <a:r>
              <a:rPr lang="en-GB" sz="3200" dirty="0">
                <a:effectLst>
                  <a:outerShdw blurRad="38100" dist="38100" dir="2700000" algn="tl">
                    <a:srgbClr val="C0C0C0"/>
                  </a:outerShdw>
                </a:effectLst>
                <a:latin typeface="+mn-lt"/>
                <a:cs typeface="+mn-cs"/>
              </a:rPr>
              <a:t> </a:t>
            </a: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pPr>
              <a:defRPr/>
            </a:pPr>
            <a:fld id="{5F44CAA8-4B3B-48DA-BFF9-3F98EE4DDF78}" type="datetime1">
              <a:rPr lang="en-US" smtClean="0"/>
              <a:t>11/23/2017</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05BF83CD-C3F1-4EE1-B18F-EADFB44DB6B7}" type="slidenum">
              <a:rPr lang="en-US"/>
              <a:pPr>
                <a:defRPr/>
              </a:pPr>
              <a:t>‹#›</a:t>
            </a:fld>
            <a:endParaRPr lang="en-US"/>
          </a:p>
        </p:txBody>
      </p:sp>
    </p:spTree>
    <p:extLst>
      <p:ext uri="{BB962C8B-B14F-4D97-AF65-F5344CB8AC3E}">
        <p14:creationId xmlns:p14="http://schemas.microsoft.com/office/powerpoint/2010/main" val="30500617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wo column content slide">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7704000" cy="792000"/>
          </a:xfrm>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p>
            <a:pPr>
              <a:defRPr/>
            </a:pPr>
            <a:endParaRPr lang="en-US"/>
          </a:p>
        </p:txBody>
      </p:sp>
      <p:sp>
        <p:nvSpPr>
          <p:cNvPr id="4" name="Slide Number Placeholder 3"/>
          <p:cNvSpPr>
            <a:spLocks noGrp="1"/>
          </p:cNvSpPr>
          <p:nvPr>
            <p:ph type="sldNum" sz="quarter" idx="11"/>
          </p:nvPr>
        </p:nvSpPr>
        <p:spPr/>
        <p:txBody>
          <a:bodyPr/>
          <a:lstStyle/>
          <a:p>
            <a:pPr>
              <a:defRPr/>
            </a:pPr>
            <a:fld id="{D785FC52-F2E6-4096-96DB-7C43DF67C0AB}" type="slidenum">
              <a:rPr lang="en-US" smtClean="0"/>
              <a:pPr>
                <a:defRPr/>
              </a:pPr>
              <a:t>‹#›</a:t>
            </a:fld>
            <a:endParaRPr lang="en-US"/>
          </a:p>
        </p:txBody>
      </p:sp>
      <p:sp>
        <p:nvSpPr>
          <p:cNvPr id="5" name="Text Placeholder 15"/>
          <p:cNvSpPr>
            <a:spLocks noGrp="1"/>
          </p:cNvSpPr>
          <p:nvPr>
            <p:ph type="body" sz="quarter" idx="20"/>
          </p:nvPr>
        </p:nvSpPr>
        <p:spPr>
          <a:xfrm>
            <a:off x="720000" y="1266825"/>
            <a:ext cx="3598725" cy="4968000"/>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6" name="Text Placeholder 15"/>
          <p:cNvSpPr>
            <a:spLocks noGrp="1"/>
          </p:cNvSpPr>
          <p:nvPr>
            <p:ph type="body" sz="quarter" idx="21"/>
          </p:nvPr>
        </p:nvSpPr>
        <p:spPr>
          <a:xfrm>
            <a:off x="4825275" y="1266825"/>
            <a:ext cx="3598725" cy="4968000"/>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7"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2042449683"/>
      </p:ext>
    </p:extLst>
  </p:cSld>
  <p:clrMapOvr>
    <a:masterClrMapping/>
  </p:clrMapOvr>
  <p:timing>
    <p:tnLst>
      <p:par>
        <p:cTn id="1" dur="indefinite" restart="never" nodeType="tmRoot"/>
      </p:par>
    </p:tnLst>
  </p:timing>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Quotation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endParaRPr lang="en-US"/>
          </a:p>
        </p:txBody>
      </p:sp>
      <p:sp>
        <p:nvSpPr>
          <p:cNvPr id="4" name="Slide Number Placeholder 3"/>
          <p:cNvSpPr>
            <a:spLocks noGrp="1"/>
          </p:cNvSpPr>
          <p:nvPr>
            <p:ph type="sldNum" sz="quarter" idx="11"/>
          </p:nvPr>
        </p:nvSpPr>
        <p:spPr/>
        <p:txBody>
          <a:bodyPr/>
          <a:lstStyle/>
          <a:p>
            <a:pPr>
              <a:defRPr/>
            </a:pPr>
            <a:fld id="{D785FC52-F2E6-4096-96DB-7C43DF67C0AB}" type="slidenum">
              <a:rPr lang="en-US" smtClean="0"/>
              <a:pPr>
                <a:defRPr/>
              </a:pPr>
              <a:t>‹#›</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6347" y="2388066"/>
            <a:ext cx="1789180" cy="1789180"/>
          </a:xfrm>
          <a:prstGeom prst="rect">
            <a:avLst/>
          </a:prstGeom>
        </p:spPr>
      </p:pic>
      <p:sp>
        <p:nvSpPr>
          <p:cNvPr id="6" name="Text Placeholder 3"/>
          <p:cNvSpPr>
            <a:spLocks noGrp="1"/>
          </p:cNvSpPr>
          <p:nvPr>
            <p:ph type="body" sz="quarter" idx="15" hasCustomPrompt="1"/>
          </p:nvPr>
        </p:nvSpPr>
        <p:spPr>
          <a:xfrm>
            <a:off x="3569625" y="4292858"/>
            <a:ext cx="4860000" cy="838800"/>
          </a:xfrm>
        </p:spPr>
        <p:txBody>
          <a:bodyPr>
            <a:noAutofit/>
          </a:bodyPr>
          <a:lstStyle>
            <a:lvl1pPr marL="0" indent="0">
              <a:lnSpc>
                <a:spcPct val="120000"/>
              </a:lnSpc>
              <a:buNone/>
              <a:defRPr sz="1800" b="0" baseline="0">
                <a:solidFill>
                  <a:schemeClr val="tx2"/>
                </a:solidFill>
              </a:defRPr>
            </a:lvl1pPr>
          </a:lstStyle>
          <a:p>
            <a:pPr lvl="0"/>
            <a:r>
              <a:rPr lang="en-GB" dirty="0" smtClean="0"/>
              <a:t>Click to add name, title, organization</a:t>
            </a:r>
            <a:endParaRPr lang="en-GB" dirty="0"/>
          </a:p>
        </p:txBody>
      </p:sp>
      <p:sp>
        <p:nvSpPr>
          <p:cNvPr id="7" name="Text Placeholder 9"/>
          <p:cNvSpPr>
            <a:spLocks noGrp="1"/>
          </p:cNvSpPr>
          <p:nvPr>
            <p:ph type="body" sz="quarter" idx="16" hasCustomPrompt="1"/>
          </p:nvPr>
        </p:nvSpPr>
        <p:spPr>
          <a:xfrm>
            <a:off x="3569625" y="1599646"/>
            <a:ext cx="4860000" cy="2577600"/>
          </a:xfrm>
        </p:spPr>
        <p:txBody>
          <a:bodyPr anchor="b" anchorCtr="0">
            <a:noAutofit/>
          </a:bodyPr>
          <a:lstStyle>
            <a:lvl1pPr marL="0" indent="0">
              <a:lnSpc>
                <a:spcPct val="120000"/>
              </a:lnSpc>
              <a:buNone/>
              <a:defRPr sz="2400" b="1" baseline="0"/>
            </a:lvl1pPr>
          </a:lstStyle>
          <a:p>
            <a:pPr lvl="0"/>
            <a:r>
              <a:rPr lang="en-GB" dirty="0" smtClean="0"/>
              <a:t>Click to add quotation</a:t>
            </a:r>
            <a:endParaRPr lang="en-GB" dirty="0"/>
          </a:p>
        </p:txBody>
      </p:sp>
      <p:sp>
        <p:nvSpPr>
          <p:cNvPr id="8"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501614146"/>
      </p:ext>
    </p:extLst>
  </p:cSld>
  <p:clrMapOvr>
    <a:masterClrMapping/>
  </p:clrMapOvr>
  <p:timing>
    <p:tnLst>
      <p:par>
        <p:cTn id="1" dur="indefinite" restart="never" nodeType="tmRoot"/>
      </p:par>
    </p:tnLst>
  </p:timing>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Quotation slide_ES&amp;F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endParaRPr lang="en-US"/>
          </a:p>
        </p:txBody>
      </p:sp>
      <p:sp>
        <p:nvSpPr>
          <p:cNvPr id="4" name="Slide Number Placeholder 3"/>
          <p:cNvSpPr>
            <a:spLocks noGrp="1"/>
          </p:cNvSpPr>
          <p:nvPr>
            <p:ph type="sldNum" sz="quarter" idx="11"/>
          </p:nvPr>
        </p:nvSpPr>
        <p:spPr/>
        <p:txBody>
          <a:bodyPr/>
          <a:lstStyle/>
          <a:p>
            <a:pPr>
              <a:defRPr/>
            </a:pPr>
            <a:fld id="{D785FC52-F2E6-4096-96DB-7C43DF67C0AB}" type="slidenum">
              <a:rPr lang="en-US" smtClean="0"/>
              <a:pPr>
                <a:defRPr/>
              </a:pPr>
              <a:t>‹#›</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6347" y="2388066"/>
            <a:ext cx="1789180" cy="1789180"/>
          </a:xfrm>
          <a:prstGeom prst="rect">
            <a:avLst/>
          </a:prstGeom>
        </p:spPr>
      </p:pic>
      <p:sp>
        <p:nvSpPr>
          <p:cNvPr id="6" name="Text Placeholder 3"/>
          <p:cNvSpPr>
            <a:spLocks noGrp="1"/>
          </p:cNvSpPr>
          <p:nvPr>
            <p:ph type="body" sz="quarter" idx="15" hasCustomPrompt="1"/>
          </p:nvPr>
        </p:nvSpPr>
        <p:spPr>
          <a:xfrm>
            <a:off x="3569625" y="4292858"/>
            <a:ext cx="4860000" cy="838800"/>
          </a:xfrm>
        </p:spPr>
        <p:txBody>
          <a:bodyPr>
            <a:noAutofit/>
          </a:bodyPr>
          <a:lstStyle>
            <a:lvl1pPr marL="0" indent="0">
              <a:lnSpc>
                <a:spcPct val="120000"/>
              </a:lnSpc>
              <a:buNone/>
              <a:defRPr sz="1800" b="0" baseline="0">
                <a:solidFill>
                  <a:schemeClr val="tx2"/>
                </a:solidFill>
              </a:defRPr>
            </a:lvl1pPr>
          </a:lstStyle>
          <a:p>
            <a:pPr lvl="0"/>
            <a:r>
              <a:rPr lang="en-GB" dirty="0" smtClean="0"/>
              <a:t>Click to add name, title, organization</a:t>
            </a:r>
            <a:endParaRPr lang="en-GB" dirty="0"/>
          </a:p>
        </p:txBody>
      </p:sp>
      <p:sp>
        <p:nvSpPr>
          <p:cNvPr id="7" name="Text Placeholder 9"/>
          <p:cNvSpPr>
            <a:spLocks noGrp="1"/>
          </p:cNvSpPr>
          <p:nvPr>
            <p:ph type="body" sz="quarter" idx="16" hasCustomPrompt="1"/>
          </p:nvPr>
        </p:nvSpPr>
        <p:spPr>
          <a:xfrm>
            <a:off x="3569625" y="1599646"/>
            <a:ext cx="4860000" cy="2577600"/>
          </a:xfrm>
        </p:spPr>
        <p:txBody>
          <a:bodyPr anchor="b" anchorCtr="0">
            <a:noAutofit/>
          </a:bodyPr>
          <a:lstStyle>
            <a:lvl1pPr marL="0" indent="0">
              <a:lnSpc>
                <a:spcPct val="120000"/>
              </a:lnSpc>
              <a:buNone/>
              <a:defRPr sz="2400" b="1" baseline="0"/>
            </a:lvl1pPr>
          </a:lstStyle>
          <a:p>
            <a:pPr lvl="0"/>
            <a:r>
              <a:rPr lang="en-GB" dirty="0" smtClean="0"/>
              <a:t>Click to add quotation</a:t>
            </a:r>
            <a:endParaRPr lang="en-GB" dirty="0"/>
          </a:p>
        </p:txBody>
      </p:sp>
      <p:sp>
        <p:nvSpPr>
          <p:cNvPr id="8"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2929791770"/>
      </p:ext>
    </p:extLst>
  </p:cSld>
  <p:clrMapOvr>
    <a:masterClrMapping/>
  </p:clrMapOvr>
  <p:timing>
    <p:tnLst>
      <p:par>
        <p:cTn id="1" dur="indefinite" restart="never" nodeType="tmRoot"/>
      </p:par>
    </p:tnLst>
  </p:timing>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Section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76825" y="3009900"/>
            <a:ext cx="3348000" cy="2177562"/>
          </a:xfrm>
        </p:spPr>
        <p:txBody>
          <a:bodyPr anchor="t" anchorCtr="0"/>
          <a:lstStyle>
            <a:lvl1pPr>
              <a:lnSpc>
                <a:spcPct val="120000"/>
              </a:lnSpc>
              <a:defRPr sz="2800" cap="none" baseline="0">
                <a:solidFill>
                  <a:schemeClr val="tx1"/>
                </a:solidFill>
              </a:defRPr>
            </a:lvl1pPr>
          </a:lstStyle>
          <a:p>
            <a:r>
              <a:rPr lang="en-US" dirty="0" smtClean="0"/>
              <a:t>Click to add section title</a:t>
            </a:r>
            <a:endParaRPr lang="en-GB" dirty="0"/>
          </a:p>
        </p:txBody>
      </p:sp>
      <p:sp>
        <p:nvSpPr>
          <p:cNvPr id="7" name="Text Placeholder 6"/>
          <p:cNvSpPr>
            <a:spLocks noGrp="1"/>
          </p:cNvSpPr>
          <p:nvPr>
            <p:ph type="body" sz="quarter" idx="10" hasCustomPrompt="1"/>
          </p:nvPr>
        </p:nvSpPr>
        <p:spPr>
          <a:xfrm>
            <a:off x="5076825" y="1723292"/>
            <a:ext cx="3348000" cy="1153258"/>
          </a:xfrm>
        </p:spPr>
        <p:txBody>
          <a:bodyPr anchor="b" anchorCtr="0">
            <a:noAutofit/>
          </a:bodyPr>
          <a:lstStyle>
            <a:lvl1pPr marL="0" indent="0">
              <a:lnSpc>
                <a:spcPct val="120000"/>
              </a:lnSpc>
              <a:buNone/>
              <a:defRPr sz="2400" baseline="0">
                <a:solidFill>
                  <a:srgbClr val="009EDE"/>
                </a:solidFill>
              </a:defRPr>
            </a:lvl1pPr>
            <a:lvl2pPr marL="268287" indent="0">
              <a:buNone/>
              <a:defRPr/>
            </a:lvl2pPr>
            <a:lvl3pPr marL="577850" indent="0">
              <a:buNone/>
              <a:defRPr/>
            </a:lvl3pPr>
            <a:lvl4pPr marL="1371600" indent="0">
              <a:buFont typeface="Arial" panose="020B0604020202020204" pitchFamily="34" charset="0"/>
              <a:buNone/>
              <a:defRPr/>
            </a:lvl4pPr>
            <a:lvl5pPr marL="1828800" indent="0">
              <a:buFont typeface="Arial" panose="020B0604020202020204" pitchFamily="34" charset="0"/>
              <a:buNone/>
              <a:defRPr/>
            </a:lvl5pPr>
          </a:lstStyle>
          <a:p>
            <a:pPr lvl="0"/>
            <a:r>
              <a:rPr lang="en-US" dirty="0" smtClean="0"/>
              <a:t>Click to add section number</a:t>
            </a:r>
          </a:p>
        </p:txBody>
      </p:sp>
    </p:spTree>
    <p:extLst>
      <p:ext uri="{BB962C8B-B14F-4D97-AF65-F5344CB8AC3E}">
        <p14:creationId xmlns:p14="http://schemas.microsoft.com/office/powerpoint/2010/main" val="149338861"/>
      </p:ext>
    </p:extLst>
  </p:cSld>
  <p:clrMapOvr>
    <a:masterClrMapping/>
  </p:clrMapOvr>
  <p:timing>
    <p:tnLst>
      <p:par>
        <p:cTn id="1" dur="indefinite" restart="never" nodeType="tmRoot"/>
      </p:par>
    </p:tnLst>
  </p:timing>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Photo slide_1">
    <p:spTree>
      <p:nvGrpSpPr>
        <p:cNvPr id="1" name=""/>
        <p:cNvGrpSpPr/>
        <p:nvPr/>
      </p:nvGrpSpPr>
      <p:grpSpPr>
        <a:xfrm>
          <a:off x="0" y="0"/>
          <a:ext cx="0" cy="0"/>
          <a:chOff x="0" y="0"/>
          <a:chExt cx="0" cy="0"/>
        </a:xfrm>
      </p:grpSpPr>
      <p:sp>
        <p:nvSpPr>
          <p:cNvPr id="27" name="Picture Placeholder 26"/>
          <p:cNvSpPr>
            <a:spLocks noGrp="1"/>
          </p:cNvSpPr>
          <p:nvPr>
            <p:ph type="pic" sz="quarter" idx="17" hasCustomPrompt="1"/>
          </p:nvPr>
        </p:nvSpPr>
        <p:spPr>
          <a:xfrm>
            <a:off x="720724" y="1266825"/>
            <a:ext cx="2995200" cy="2877488"/>
          </a:xfrm>
          <a:custGeom>
            <a:avLst/>
            <a:gdLst>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874660 w 2998800"/>
              <a:gd name="connsiteY10" fmla="*/ 3223800 h 2865600"/>
              <a:gd name="connsiteX11" fmla="*/ 499800 w 2998800"/>
              <a:gd name="connsiteY11" fmla="*/ 286560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3223800"/>
              <a:gd name="connsiteX1" fmla="*/ 499800 w 2998800"/>
              <a:gd name="connsiteY1" fmla="*/ 0 h 3223800"/>
              <a:gd name="connsiteX2" fmla="*/ 499800 w 2998800"/>
              <a:gd name="connsiteY2" fmla="*/ 0 h 3223800"/>
              <a:gd name="connsiteX3" fmla="*/ 1249500 w 2998800"/>
              <a:gd name="connsiteY3" fmla="*/ 0 h 3223800"/>
              <a:gd name="connsiteX4" fmla="*/ 2998800 w 2998800"/>
              <a:gd name="connsiteY4" fmla="*/ 0 h 3223800"/>
              <a:gd name="connsiteX5" fmla="*/ 2998800 w 2998800"/>
              <a:gd name="connsiteY5" fmla="*/ 1671600 h 3223800"/>
              <a:gd name="connsiteX6" fmla="*/ 2998800 w 2998800"/>
              <a:gd name="connsiteY6" fmla="*/ 1671600 h 3223800"/>
              <a:gd name="connsiteX7" fmla="*/ 2998800 w 2998800"/>
              <a:gd name="connsiteY7" fmla="*/ 2388000 h 3223800"/>
              <a:gd name="connsiteX8" fmla="*/ 2998800 w 2998800"/>
              <a:gd name="connsiteY8" fmla="*/ 2865600 h 3223800"/>
              <a:gd name="connsiteX9" fmla="*/ 1249500 w 2998800"/>
              <a:gd name="connsiteY9" fmla="*/ 2865600 h 3223800"/>
              <a:gd name="connsiteX10" fmla="*/ 874660 w 2998800"/>
              <a:gd name="connsiteY10" fmla="*/ 3223800 h 3223800"/>
              <a:gd name="connsiteX11" fmla="*/ 122610 w 2998800"/>
              <a:gd name="connsiteY11" fmla="*/ 2743680 h 3223800"/>
              <a:gd name="connsiteX12" fmla="*/ 0 w 2998800"/>
              <a:gd name="connsiteY12" fmla="*/ 2865600 h 3223800"/>
              <a:gd name="connsiteX13" fmla="*/ 0 w 2998800"/>
              <a:gd name="connsiteY13" fmla="*/ 2388000 h 3223800"/>
              <a:gd name="connsiteX14" fmla="*/ 0 w 2998800"/>
              <a:gd name="connsiteY14" fmla="*/ 1671600 h 3223800"/>
              <a:gd name="connsiteX15" fmla="*/ 0 w 2998800"/>
              <a:gd name="connsiteY15" fmla="*/ 1671600 h 3223800"/>
              <a:gd name="connsiteX16" fmla="*/ 0 w 2998800"/>
              <a:gd name="connsiteY16" fmla="*/ 0 h 3223800"/>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51662 w 2998800"/>
              <a:gd name="connsiteY10" fmla="*/ 2864572 h 2865600"/>
              <a:gd name="connsiteX11" fmla="*/ 122610 w 2998800"/>
              <a:gd name="connsiteY11" fmla="*/ 274368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51662 w 2998800"/>
              <a:gd name="connsiteY10" fmla="*/ 2864572 h 2865600"/>
              <a:gd name="connsiteX11" fmla="*/ 130147 w 2998800"/>
              <a:gd name="connsiteY11" fmla="*/ 274368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77132"/>
              <a:gd name="connsiteX1" fmla="*/ 499800 w 2998800"/>
              <a:gd name="connsiteY1" fmla="*/ 0 h 2877132"/>
              <a:gd name="connsiteX2" fmla="*/ 499800 w 2998800"/>
              <a:gd name="connsiteY2" fmla="*/ 0 h 2877132"/>
              <a:gd name="connsiteX3" fmla="*/ 1249500 w 2998800"/>
              <a:gd name="connsiteY3" fmla="*/ 0 h 2877132"/>
              <a:gd name="connsiteX4" fmla="*/ 2998800 w 2998800"/>
              <a:gd name="connsiteY4" fmla="*/ 0 h 2877132"/>
              <a:gd name="connsiteX5" fmla="*/ 2998800 w 2998800"/>
              <a:gd name="connsiteY5" fmla="*/ 1671600 h 2877132"/>
              <a:gd name="connsiteX6" fmla="*/ 2998800 w 2998800"/>
              <a:gd name="connsiteY6" fmla="*/ 1671600 h 2877132"/>
              <a:gd name="connsiteX7" fmla="*/ 2998800 w 2998800"/>
              <a:gd name="connsiteY7" fmla="*/ 2388000 h 2877132"/>
              <a:gd name="connsiteX8" fmla="*/ 2998800 w 2998800"/>
              <a:gd name="connsiteY8" fmla="*/ 2865600 h 2877132"/>
              <a:gd name="connsiteX9" fmla="*/ 1249500 w 2998800"/>
              <a:gd name="connsiteY9" fmla="*/ 2865600 h 2877132"/>
              <a:gd name="connsiteX10" fmla="*/ 251662 w 2998800"/>
              <a:gd name="connsiteY10" fmla="*/ 2877132 h 2877132"/>
              <a:gd name="connsiteX11" fmla="*/ 130147 w 2998800"/>
              <a:gd name="connsiteY11" fmla="*/ 2743680 h 2877132"/>
              <a:gd name="connsiteX12" fmla="*/ 0 w 2998800"/>
              <a:gd name="connsiteY12" fmla="*/ 2865600 h 2877132"/>
              <a:gd name="connsiteX13" fmla="*/ 0 w 2998800"/>
              <a:gd name="connsiteY13" fmla="*/ 2388000 h 2877132"/>
              <a:gd name="connsiteX14" fmla="*/ 0 w 2998800"/>
              <a:gd name="connsiteY14" fmla="*/ 1671600 h 2877132"/>
              <a:gd name="connsiteX15" fmla="*/ 0 w 2998800"/>
              <a:gd name="connsiteY15" fmla="*/ 1671600 h 2877132"/>
              <a:gd name="connsiteX16" fmla="*/ 0 w 2998800"/>
              <a:gd name="connsiteY16" fmla="*/ 0 h 2877132"/>
              <a:gd name="connsiteX0" fmla="*/ 0 w 2998800"/>
              <a:gd name="connsiteY0" fmla="*/ 0 h 2869596"/>
              <a:gd name="connsiteX1" fmla="*/ 499800 w 2998800"/>
              <a:gd name="connsiteY1" fmla="*/ 0 h 2869596"/>
              <a:gd name="connsiteX2" fmla="*/ 499800 w 2998800"/>
              <a:gd name="connsiteY2" fmla="*/ 0 h 2869596"/>
              <a:gd name="connsiteX3" fmla="*/ 1249500 w 2998800"/>
              <a:gd name="connsiteY3" fmla="*/ 0 h 2869596"/>
              <a:gd name="connsiteX4" fmla="*/ 2998800 w 2998800"/>
              <a:gd name="connsiteY4" fmla="*/ 0 h 2869596"/>
              <a:gd name="connsiteX5" fmla="*/ 2998800 w 2998800"/>
              <a:gd name="connsiteY5" fmla="*/ 1671600 h 2869596"/>
              <a:gd name="connsiteX6" fmla="*/ 2998800 w 2998800"/>
              <a:gd name="connsiteY6" fmla="*/ 1671600 h 2869596"/>
              <a:gd name="connsiteX7" fmla="*/ 2998800 w 2998800"/>
              <a:gd name="connsiteY7" fmla="*/ 2388000 h 2869596"/>
              <a:gd name="connsiteX8" fmla="*/ 2998800 w 2998800"/>
              <a:gd name="connsiteY8" fmla="*/ 2865600 h 2869596"/>
              <a:gd name="connsiteX9" fmla="*/ 1249500 w 2998800"/>
              <a:gd name="connsiteY9" fmla="*/ 2865600 h 2869596"/>
              <a:gd name="connsiteX10" fmla="*/ 254174 w 2998800"/>
              <a:gd name="connsiteY10" fmla="*/ 2869596 h 2869596"/>
              <a:gd name="connsiteX11" fmla="*/ 130147 w 2998800"/>
              <a:gd name="connsiteY11" fmla="*/ 2743680 h 2869596"/>
              <a:gd name="connsiteX12" fmla="*/ 0 w 2998800"/>
              <a:gd name="connsiteY12" fmla="*/ 2865600 h 2869596"/>
              <a:gd name="connsiteX13" fmla="*/ 0 w 2998800"/>
              <a:gd name="connsiteY13" fmla="*/ 2388000 h 2869596"/>
              <a:gd name="connsiteX14" fmla="*/ 0 w 2998800"/>
              <a:gd name="connsiteY14" fmla="*/ 1671600 h 2869596"/>
              <a:gd name="connsiteX15" fmla="*/ 0 w 2998800"/>
              <a:gd name="connsiteY15" fmla="*/ 1671600 h 2869596"/>
              <a:gd name="connsiteX16" fmla="*/ 0 w 2998800"/>
              <a:gd name="connsiteY16" fmla="*/ 0 h 2869596"/>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61710 w 2998800"/>
              <a:gd name="connsiteY10" fmla="*/ 2864590 h 2865600"/>
              <a:gd name="connsiteX11" fmla="*/ 130147 w 2998800"/>
              <a:gd name="connsiteY11" fmla="*/ 274368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61710 w 2998800"/>
              <a:gd name="connsiteY10" fmla="*/ 2864590 h 2865600"/>
              <a:gd name="connsiteX11" fmla="*/ 130147 w 2998800"/>
              <a:gd name="connsiteY11" fmla="*/ 2733667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67093"/>
              <a:gd name="connsiteX1" fmla="*/ 499800 w 2998800"/>
              <a:gd name="connsiteY1" fmla="*/ 0 h 2867093"/>
              <a:gd name="connsiteX2" fmla="*/ 499800 w 2998800"/>
              <a:gd name="connsiteY2" fmla="*/ 0 h 2867093"/>
              <a:gd name="connsiteX3" fmla="*/ 1249500 w 2998800"/>
              <a:gd name="connsiteY3" fmla="*/ 0 h 2867093"/>
              <a:gd name="connsiteX4" fmla="*/ 2998800 w 2998800"/>
              <a:gd name="connsiteY4" fmla="*/ 0 h 2867093"/>
              <a:gd name="connsiteX5" fmla="*/ 2998800 w 2998800"/>
              <a:gd name="connsiteY5" fmla="*/ 1671600 h 2867093"/>
              <a:gd name="connsiteX6" fmla="*/ 2998800 w 2998800"/>
              <a:gd name="connsiteY6" fmla="*/ 1671600 h 2867093"/>
              <a:gd name="connsiteX7" fmla="*/ 2998800 w 2998800"/>
              <a:gd name="connsiteY7" fmla="*/ 2388000 h 2867093"/>
              <a:gd name="connsiteX8" fmla="*/ 2998800 w 2998800"/>
              <a:gd name="connsiteY8" fmla="*/ 2865600 h 2867093"/>
              <a:gd name="connsiteX9" fmla="*/ 1249500 w 2998800"/>
              <a:gd name="connsiteY9" fmla="*/ 2865600 h 2867093"/>
              <a:gd name="connsiteX10" fmla="*/ 261710 w 2998800"/>
              <a:gd name="connsiteY10" fmla="*/ 2867093 h 2867093"/>
              <a:gd name="connsiteX11" fmla="*/ 130147 w 2998800"/>
              <a:gd name="connsiteY11" fmla="*/ 2733667 h 2867093"/>
              <a:gd name="connsiteX12" fmla="*/ 0 w 2998800"/>
              <a:gd name="connsiteY12" fmla="*/ 2865600 h 2867093"/>
              <a:gd name="connsiteX13" fmla="*/ 0 w 2998800"/>
              <a:gd name="connsiteY13" fmla="*/ 2388000 h 2867093"/>
              <a:gd name="connsiteX14" fmla="*/ 0 w 2998800"/>
              <a:gd name="connsiteY14" fmla="*/ 1671600 h 2867093"/>
              <a:gd name="connsiteX15" fmla="*/ 0 w 2998800"/>
              <a:gd name="connsiteY15" fmla="*/ 1671600 h 2867093"/>
              <a:gd name="connsiteX16" fmla="*/ 0 w 2998800"/>
              <a:gd name="connsiteY16" fmla="*/ 0 h 2867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98800" h="2867093">
                <a:moveTo>
                  <a:pt x="0" y="0"/>
                </a:moveTo>
                <a:lnTo>
                  <a:pt x="499800" y="0"/>
                </a:lnTo>
                <a:lnTo>
                  <a:pt x="499800" y="0"/>
                </a:lnTo>
                <a:lnTo>
                  <a:pt x="1249500" y="0"/>
                </a:lnTo>
                <a:lnTo>
                  <a:pt x="2998800" y="0"/>
                </a:lnTo>
                <a:lnTo>
                  <a:pt x="2998800" y="1671600"/>
                </a:lnTo>
                <a:lnTo>
                  <a:pt x="2998800" y="1671600"/>
                </a:lnTo>
                <a:lnTo>
                  <a:pt x="2998800" y="2388000"/>
                </a:lnTo>
                <a:lnTo>
                  <a:pt x="2998800" y="2865600"/>
                </a:lnTo>
                <a:lnTo>
                  <a:pt x="1249500" y="2865600"/>
                </a:lnTo>
                <a:lnTo>
                  <a:pt x="261710" y="2867093"/>
                </a:lnTo>
                <a:lnTo>
                  <a:pt x="130147" y="2733667"/>
                </a:lnTo>
                <a:lnTo>
                  <a:pt x="0" y="2865600"/>
                </a:lnTo>
                <a:lnTo>
                  <a:pt x="0" y="2388000"/>
                </a:lnTo>
                <a:lnTo>
                  <a:pt x="0" y="1671600"/>
                </a:lnTo>
                <a:lnTo>
                  <a:pt x="0" y="1671600"/>
                </a:lnTo>
                <a:lnTo>
                  <a:pt x="0" y="0"/>
                </a:lnTo>
                <a:close/>
              </a:path>
            </a:pathLst>
          </a:custGeom>
        </p:spPr>
        <p:txBody>
          <a:bodyPr/>
          <a:lstStyle>
            <a:lvl1pPr marL="0" marR="0" indent="0" algn="l" defTabSz="914400" rtl="0" eaLnBrk="1" fontAlgn="auto" latinLnBrk="0" hangingPunct="1">
              <a:lnSpc>
                <a:spcPct val="130000"/>
              </a:lnSpc>
              <a:spcBef>
                <a:spcPts val="0"/>
              </a:spcBef>
              <a:spcAft>
                <a:spcPts val="0"/>
              </a:spcAft>
              <a:buClr>
                <a:srgbClr val="009EDE"/>
              </a:buClr>
              <a:buSzTx/>
              <a:buFont typeface="Wingdings" panose="05000000000000000000" pitchFamily="2" charset="2"/>
              <a:buNone/>
              <a:tabLst/>
              <a:defRPr/>
            </a:lvl1pPr>
          </a:lstStyle>
          <a:p>
            <a:r>
              <a:rPr lang="en-GB" dirty="0" smtClean="0"/>
              <a:t>Click to insert a picture</a:t>
            </a:r>
          </a:p>
        </p:txBody>
      </p:sp>
      <p:sp>
        <p:nvSpPr>
          <p:cNvPr id="25" name="Picture Placeholder 24"/>
          <p:cNvSpPr>
            <a:spLocks noGrp="1"/>
          </p:cNvSpPr>
          <p:nvPr>
            <p:ph type="pic" sz="quarter" idx="16" hasCustomPrompt="1"/>
          </p:nvPr>
        </p:nvSpPr>
        <p:spPr>
          <a:xfrm>
            <a:off x="3707999" y="1266823"/>
            <a:ext cx="4716000" cy="4968000"/>
          </a:xfrm>
          <a:custGeom>
            <a:avLst/>
            <a:gdLst>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375516 w 4716000"/>
              <a:gd name="connsiteY10" fmla="*/ 5670000 h 5040000"/>
              <a:gd name="connsiteX11" fmla="*/ 786000 w 4716000"/>
              <a:gd name="connsiteY11" fmla="*/ 5040000 h 5040000"/>
              <a:gd name="connsiteX12" fmla="*/ 0 w 4716000"/>
              <a:gd name="connsiteY12" fmla="*/ 50400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670000"/>
              <a:gd name="connsiteX1" fmla="*/ 786000 w 4716000"/>
              <a:gd name="connsiteY1" fmla="*/ 0 h 5670000"/>
              <a:gd name="connsiteX2" fmla="*/ 786000 w 4716000"/>
              <a:gd name="connsiteY2" fmla="*/ 0 h 5670000"/>
              <a:gd name="connsiteX3" fmla="*/ 1965000 w 4716000"/>
              <a:gd name="connsiteY3" fmla="*/ 0 h 5670000"/>
              <a:gd name="connsiteX4" fmla="*/ 4716000 w 4716000"/>
              <a:gd name="connsiteY4" fmla="*/ 0 h 5670000"/>
              <a:gd name="connsiteX5" fmla="*/ 4716000 w 4716000"/>
              <a:gd name="connsiteY5" fmla="*/ 2940000 h 5670000"/>
              <a:gd name="connsiteX6" fmla="*/ 4716000 w 4716000"/>
              <a:gd name="connsiteY6" fmla="*/ 2940000 h 5670000"/>
              <a:gd name="connsiteX7" fmla="*/ 4716000 w 4716000"/>
              <a:gd name="connsiteY7" fmla="*/ 4200000 h 5670000"/>
              <a:gd name="connsiteX8" fmla="*/ 4716000 w 4716000"/>
              <a:gd name="connsiteY8" fmla="*/ 5040000 h 5670000"/>
              <a:gd name="connsiteX9" fmla="*/ 1965000 w 4716000"/>
              <a:gd name="connsiteY9" fmla="*/ 5040000 h 5670000"/>
              <a:gd name="connsiteX10" fmla="*/ 1375516 w 4716000"/>
              <a:gd name="connsiteY10" fmla="*/ 5670000 h 5670000"/>
              <a:gd name="connsiteX11" fmla="*/ 786000 w 4716000"/>
              <a:gd name="connsiteY11" fmla="*/ 5040000 h 5670000"/>
              <a:gd name="connsiteX12" fmla="*/ 0 w 4716000"/>
              <a:gd name="connsiteY12" fmla="*/ 4767894 h 5670000"/>
              <a:gd name="connsiteX13" fmla="*/ 0 w 4716000"/>
              <a:gd name="connsiteY13" fmla="*/ 4200000 h 5670000"/>
              <a:gd name="connsiteX14" fmla="*/ 0 w 4716000"/>
              <a:gd name="connsiteY14" fmla="*/ 2940000 h 5670000"/>
              <a:gd name="connsiteX15" fmla="*/ 0 w 4716000"/>
              <a:gd name="connsiteY15" fmla="*/ 2940000 h 5670000"/>
              <a:gd name="connsiteX16" fmla="*/ 0 w 4716000"/>
              <a:gd name="connsiteY16" fmla="*/ 0 h 5670000"/>
              <a:gd name="connsiteX0" fmla="*/ 0 w 4716000"/>
              <a:gd name="connsiteY0" fmla="*/ 0 h 5670000"/>
              <a:gd name="connsiteX1" fmla="*/ 786000 w 4716000"/>
              <a:gd name="connsiteY1" fmla="*/ 0 h 5670000"/>
              <a:gd name="connsiteX2" fmla="*/ 786000 w 4716000"/>
              <a:gd name="connsiteY2" fmla="*/ 0 h 5670000"/>
              <a:gd name="connsiteX3" fmla="*/ 1965000 w 4716000"/>
              <a:gd name="connsiteY3" fmla="*/ 0 h 5670000"/>
              <a:gd name="connsiteX4" fmla="*/ 4716000 w 4716000"/>
              <a:gd name="connsiteY4" fmla="*/ 0 h 5670000"/>
              <a:gd name="connsiteX5" fmla="*/ 4716000 w 4716000"/>
              <a:gd name="connsiteY5" fmla="*/ 2940000 h 5670000"/>
              <a:gd name="connsiteX6" fmla="*/ 4716000 w 4716000"/>
              <a:gd name="connsiteY6" fmla="*/ 2940000 h 5670000"/>
              <a:gd name="connsiteX7" fmla="*/ 4716000 w 4716000"/>
              <a:gd name="connsiteY7" fmla="*/ 4200000 h 5670000"/>
              <a:gd name="connsiteX8" fmla="*/ 4716000 w 4716000"/>
              <a:gd name="connsiteY8" fmla="*/ 5040000 h 5670000"/>
              <a:gd name="connsiteX9" fmla="*/ 1965000 w 4716000"/>
              <a:gd name="connsiteY9" fmla="*/ 5040000 h 5670000"/>
              <a:gd name="connsiteX10" fmla="*/ 1375516 w 4716000"/>
              <a:gd name="connsiteY10" fmla="*/ 5670000 h 5670000"/>
              <a:gd name="connsiteX11" fmla="*/ 134213 w 4716000"/>
              <a:gd name="connsiteY11" fmla="*/ 4907111 h 5670000"/>
              <a:gd name="connsiteX12" fmla="*/ 0 w 4716000"/>
              <a:gd name="connsiteY12" fmla="*/ 4767894 h 5670000"/>
              <a:gd name="connsiteX13" fmla="*/ 0 w 4716000"/>
              <a:gd name="connsiteY13" fmla="*/ 4200000 h 5670000"/>
              <a:gd name="connsiteX14" fmla="*/ 0 w 4716000"/>
              <a:gd name="connsiteY14" fmla="*/ 2940000 h 5670000"/>
              <a:gd name="connsiteX15" fmla="*/ 0 w 4716000"/>
              <a:gd name="connsiteY15" fmla="*/ 2940000 h 5670000"/>
              <a:gd name="connsiteX16" fmla="*/ 0 w 4716000"/>
              <a:gd name="connsiteY16" fmla="*/ 0 h 567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4990 w 4716000"/>
              <a:gd name="connsiteY10" fmla="*/ 5034034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14317 w 4730317"/>
              <a:gd name="connsiteY0" fmla="*/ 0 h 5040000"/>
              <a:gd name="connsiteX1" fmla="*/ 800317 w 4730317"/>
              <a:gd name="connsiteY1" fmla="*/ 0 h 5040000"/>
              <a:gd name="connsiteX2" fmla="*/ 800317 w 4730317"/>
              <a:gd name="connsiteY2" fmla="*/ 0 h 5040000"/>
              <a:gd name="connsiteX3" fmla="*/ 1979317 w 4730317"/>
              <a:gd name="connsiteY3" fmla="*/ 0 h 5040000"/>
              <a:gd name="connsiteX4" fmla="*/ 4730317 w 4730317"/>
              <a:gd name="connsiteY4" fmla="*/ 0 h 5040000"/>
              <a:gd name="connsiteX5" fmla="*/ 4730317 w 4730317"/>
              <a:gd name="connsiteY5" fmla="*/ 2940000 h 5040000"/>
              <a:gd name="connsiteX6" fmla="*/ 4730317 w 4730317"/>
              <a:gd name="connsiteY6" fmla="*/ 2940000 h 5040000"/>
              <a:gd name="connsiteX7" fmla="*/ 4730317 w 4730317"/>
              <a:gd name="connsiteY7" fmla="*/ 4200000 h 5040000"/>
              <a:gd name="connsiteX8" fmla="*/ 4730317 w 4730317"/>
              <a:gd name="connsiteY8" fmla="*/ 5040000 h 5040000"/>
              <a:gd name="connsiteX9" fmla="*/ 1979317 w 4730317"/>
              <a:gd name="connsiteY9" fmla="*/ 5040000 h 5040000"/>
              <a:gd name="connsiteX10" fmla="*/ 0 w 4730317"/>
              <a:gd name="connsiteY10" fmla="*/ 5034034 h 5040000"/>
              <a:gd name="connsiteX11" fmla="*/ 148530 w 4730317"/>
              <a:gd name="connsiteY11" fmla="*/ 4907111 h 5040000"/>
              <a:gd name="connsiteX12" fmla="*/ 14317 w 4730317"/>
              <a:gd name="connsiteY12" fmla="*/ 4767894 h 5040000"/>
              <a:gd name="connsiteX13" fmla="*/ 14317 w 4730317"/>
              <a:gd name="connsiteY13" fmla="*/ 4200000 h 5040000"/>
              <a:gd name="connsiteX14" fmla="*/ 14317 w 4730317"/>
              <a:gd name="connsiteY14" fmla="*/ 2940000 h 5040000"/>
              <a:gd name="connsiteX15" fmla="*/ 14317 w 4730317"/>
              <a:gd name="connsiteY15" fmla="*/ 2940000 h 5040000"/>
              <a:gd name="connsiteX16" fmla="*/ 14317 w 4730317"/>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9129 w 4716000"/>
              <a:gd name="connsiteY10" fmla="*/ 5039896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234665 w 4716000"/>
              <a:gd name="connsiteY10" fmla="*/ 5015381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1581 w 4716000"/>
              <a:gd name="connsiteY10" fmla="*/ 5032541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6678 w 4716000"/>
              <a:gd name="connsiteY10" fmla="*/ 5037444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6678 w 4716000"/>
              <a:gd name="connsiteY10" fmla="*/ 5039896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6 h 5040000"/>
              <a:gd name="connsiteX11" fmla="*/ 134890 w 4716677"/>
              <a:gd name="connsiteY11" fmla="*/ 4907111 h 5040000"/>
              <a:gd name="connsiteX12" fmla="*/ 677 w 4716677"/>
              <a:gd name="connsiteY12" fmla="*/ 4767894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6 h 5040000"/>
              <a:gd name="connsiteX11" fmla="*/ 142244 w 4716677"/>
              <a:gd name="connsiteY11" fmla="*/ 4909563 h 5040000"/>
              <a:gd name="connsiteX12" fmla="*/ 677 w 4716677"/>
              <a:gd name="connsiteY12" fmla="*/ 4767894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6 h 5040000"/>
              <a:gd name="connsiteX11" fmla="*/ 134889 w 4716677"/>
              <a:gd name="connsiteY11" fmla="*/ 4914466 h 5040000"/>
              <a:gd name="connsiteX12" fmla="*/ 677 w 4716677"/>
              <a:gd name="connsiteY12" fmla="*/ 4767894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6 w 4716000"/>
              <a:gd name="connsiteY10" fmla="*/ 5039896 h 5040000"/>
              <a:gd name="connsiteX11" fmla="*/ 134212 w 4716000"/>
              <a:gd name="connsiteY11" fmla="*/ 4914466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6 w 4716000"/>
              <a:gd name="connsiteY10" fmla="*/ 5039896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5580 w 4721580"/>
              <a:gd name="connsiteY0" fmla="*/ 0 h 5040000"/>
              <a:gd name="connsiteX1" fmla="*/ 791580 w 4721580"/>
              <a:gd name="connsiteY1" fmla="*/ 0 h 5040000"/>
              <a:gd name="connsiteX2" fmla="*/ 791580 w 4721580"/>
              <a:gd name="connsiteY2" fmla="*/ 0 h 5040000"/>
              <a:gd name="connsiteX3" fmla="*/ 1970580 w 4721580"/>
              <a:gd name="connsiteY3" fmla="*/ 0 h 5040000"/>
              <a:gd name="connsiteX4" fmla="*/ 4721580 w 4721580"/>
              <a:gd name="connsiteY4" fmla="*/ 0 h 5040000"/>
              <a:gd name="connsiteX5" fmla="*/ 4721580 w 4721580"/>
              <a:gd name="connsiteY5" fmla="*/ 2940000 h 5040000"/>
              <a:gd name="connsiteX6" fmla="*/ 4721580 w 4721580"/>
              <a:gd name="connsiteY6" fmla="*/ 2940000 h 5040000"/>
              <a:gd name="connsiteX7" fmla="*/ 4721580 w 4721580"/>
              <a:gd name="connsiteY7" fmla="*/ 4200000 h 5040000"/>
              <a:gd name="connsiteX8" fmla="*/ 4721580 w 4721580"/>
              <a:gd name="connsiteY8" fmla="*/ 5040000 h 5040000"/>
              <a:gd name="connsiteX9" fmla="*/ 1970580 w 4721580"/>
              <a:gd name="connsiteY9" fmla="*/ 5040000 h 5040000"/>
              <a:gd name="connsiteX10" fmla="*/ 0 w 4721580"/>
              <a:gd name="connsiteY10" fmla="*/ 5039896 h 5040000"/>
              <a:gd name="connsiteX11" fmla="*/ 139792 w 4721580"/>
              <a:gd name="connsiteY11" fmla="*/ 4914466 h 5040000"/>
              <a:gd name="connsiteX12" fmla="*/ 5580 w 4721580"/>
              <a:gd name="connsiteY12" fmla="*/ 4777700 h 5040000"/>
              <a:gd name="connsiteX13" fmla="*/ 5580 w 4721580"/>
              <a:gd name="connsiteY13" fmla="*/ 4200000 h 5040000"/>
              <a:gd name="connsiteX14" fmla="*/ 5580 w 4721580"/>
              <a:gd name="connsiteY14" fmla="*/ 2940000 h 5040000"/>
              <a:gd name="connsiteX15" fmla="*/ 5580 w 4721580"/>
              <a:gd name="connsiteY15" fmla="*/ 2940000 h 5040000"/>
              <a:gd name="connsiteX16" fmla="*/ 5580 w 4721580"/>
              <a:gd name="connsiteY16" fmla="*/ 0 h 5040000"/>
              <a:gd name="connsiteX0" fmla="*/ 5580 w 4721580"/>
              <a:gd name="connsiteY0" fmla="*/ 0 h 5040000"/>
              <a:gd name="connsiteX1" fmla="*/ 791580 w 4721580"/>
              <a:gd name="connsiteY1" fmla="*/ 0 h 5040000"/>
              <a:gd name="connsiteX2" fmla="*/ 791580 w 4721580"/>
              <a:gd name="connsiteY2" fmla="*/ 0 h 5040000"/>
              <a:gd name="connsiteX3" fmla="*/ 1970580 w 4721580"/>
              <a:gd name="connsiteY3" fmla="*/ 0 h 5040000"/>
              <a:gd name="connsiteX4" fmla="*/ 4721580 w 4721580"/>
              <a:gd name="connsiteY4" fmla="*/ 0 h 5040000"/>
              <a:gd name="connsiteX5" fmla="*/ 4721580 w 4721580"/>
              <a:gd name="connsiteY5" fmla="*/ 2940000 h 5040000"/>
              <a:gd name="connsiteX6" fmla="*/ 4721580 w 4721580"/>
              <a:gd name="connsiteY6" fmla="*/ 2940000 h 5040000"/>
              <a:gd name="connsiteX7" fmla="*/ 4721580 w 4721580"/>
              <a:gd name="connsiteY7" fmla="*/ 4200000 h 5040000"/>
              <a:gd name="connsiteX8" fmla="*/ 4721580 w 4721580"/>
              <a:gd name="connsiteY8" fmla="*/ 5040000 h 5040000"/>
              <a:gd name="connsiteX9" fmla="*/ 1970580 w 4721580"/>
              <a:gd name="connsiteY9" fmla="*/ 5040000 h 5040000"/>
              <a:gd name="connsiteX10" fmla="*/ 0 w 4721580"/>
              <a:gd name="connsiteY10" fmla="*/ 5008027 h 5040000"/>
              <a:gd name="connsiteX11" fmla="*/ 139792 w 4721580"/>
              <a:gd name="connsiteY11" fmla="*/ 4914466 h 5040000"/>
              <a:gd name="connsiteX12" fmla="*/ 5580 w 4721580"/>
              <a:gd name="connsiteY12" fmla="*/ 4777700 h 5040000"/>
              <a:gd name="connsiteX13" fmla="*/ 5580 w 4721580"/>
              <a:gd name="connsiteY13" fmla="*/ 4200000 h 5040000"/>
              <a:gd name="connsiteX14" fmla="*/ 5580 w 4721580"/>
              <a:gd name="connsiteY14" fmla="*/ 2940000 h 5040000"/>
              <a:gd name="connsiteX15" fmla="*/ 5580 w 4721580"/>
              <a:gd name="connsiteY15" fmla="*/ 2940000 h 5040000"/>
              <a:gd name="connsiteX16" fmla="*/ 5580 w 472158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5 w 4716000"/>
              <a:gd name="connsiteY10" fmla="*/ 5034993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774 w 4716000"/>
              <a:gd name="connsiteY10" fmla="*/ 5034993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9129 w 4716000"/>
              <a:gd name="connsiteY10" fmla="*/ 5039895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5 h 5040000"/>
              <a:gd name="connsiteX11" fmla="*/ 134889 w 4716677"/>
              <a:gd name="connsiteY11" fmla="*/ 4914466 h 5040000"/>
              <a:gd name="connsiteX12" fmla="*/ 677 w 4716677"/>
              <a:gd name="connsiteY12" fmla="*/ 4777700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6 w 4716000"/>
              <a:gd name="connsiteY10" fmla="*/ 5034992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5 h 5040000"/>
              <a:gd name="connsiteX11" fmla="*/ 134889 w 4716677"/>
              <a:gd name="connsiteY11" fmla="*/ 4914466 h 5040000"/>
              <a:gd name="connsiteX12" fmla="*/ 677 w 4716677"/>
              <a:gd name="connsiteY12" fmla="*/ 4777700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48302 w 4764302"/>
              <a:gd name="connsiteY0" fmla="*/ 0 h 5040000"/>
              <a:gd name="connsiteX1" fmla="*/ 834302 w 4764302"/>
              <a:gd name="connsiteY1" fmla="*/ 0 h 5040000"/>
              <a:gd name="connsiteX2" fmla="*/ 834302 w 4764302"/>
              <a:gd name="connsiteY2" fmla="*/ 0 h 5040000"/>
              <a:gd name="connsiteX3" fmla="*/ 2013302 w 4764302"/>
              <a:gd name="connsiteY3" fmla="*/ 0 h 5040000"/>
              <a:gd name="connsiteX4" fmla="*/ 4764302 w 4764302"/>
              <a:gd name="connsiteY4" fmla="*/ 0 h 5040000"/>
              <a:gd name="connsiteX5" fmla="*/ 4764302 w 4764302"/>
              <a:gd name="connsiteY5" fmla="*/ 2940000 h 5040000"/>
              <a:gd name="connsiteX6" fmla="*/ 4764302 w 4764302"/>
              <a:gd name="connsiteY6" fmla="*/ 2940000 h 5040000"/>
              <a:gd name="connsiteX7" fmla="*/ 4764302 w 4764302"/>
              <a:gd name="connsiteY7" fmla="*/ 4200000 h 5040000"/>
              <a:gd name="connsiteX8" fmla="*/ 4764302 w 4764302"/>
              <a:gd name="connsiteY8" fmla="*/ 5040000 h 5040000"/>
              <a:gd name="connsiteX9" fmla="*/ 2013302 w 4764302"/>
              <a:gd name="connsiteY9" fmla="*/ 5040000 h 5040000"/>
              <a:gd name="connsiteX10" fmla="*/ 0 w 4764302"/>
              <a:gd name="connsiteY10" fmla="*/ 5001795 h 5040000"/>
              <a:gd name="connsiteX11" fmla="*/ 182514 w 4764302"/>
              <a:gd name="connsiteY11" fmla="*/ 4914466 h 5040000"/>
              <a:gd name="connsiteX12" fmla="*/ 48302 w 4764302"/>
              <a:gd name="connsiteY12" fmla="*/ 4777700 h 5040000"/>
              <a:gd name="connsiteX13" fmla="*/ 48302 w 4764302"/>
              <a:gd name="connsiteY13" fmla="*/ 4200000 h 5040000"/>
              <a:gd name="connsiteX14" fmla="*/ 48302 w 4764302"/>
              <a:gd name="connsiteY14" fmla="*/ 2940000 h 5040000"/>
              <a:gd name="connsiteX15" fmla="*/ 48302 w 4764302"/>
              <a:gd name="connsiteY15" fmla="*/ 2940000 h 5040000"/>
              <a:gd name="connsiteX16" fmla="*/ 48302 w 4764302"/>
              <a:gd name="connsiteY16" fmla="*/ 0 h 5040000"/>
              <a:gd name="connsiteX0" fmla="*/ 10202 w 4726202"/>
              <a:gd name="connsiteY0" fmla="*/ 0 h 5040000"/>
              <a:gd name="connsiteX1" fmla="*/ 796202 w 4726202"/>
              <a:gd name="connsiteY1" fmla="*/ 0 h 5040000"/>
              <a:gd name="connsiteX2" fmla="*/ 796202 w 4726202"/>
              <a:gd name="connsiteY2" fmla="*/ 0 h 5040000"/>
              <a:gd name="connsiteX3" fmla="*/ 1975202 w 4726202"/>
              <a:gd name="connsiteY3" fmla="*/ 0 h 5040000"/>
              <a:gd name="connsiteX4" fmla="*/ 4726202 w 4726202"/>
              <a:gd name="connsiteY4" fmla="*/ 0 h 5040000"/>
              <a:gd name="connsiteX5" fmla="*/ 4726202 w 4726202"/>
              <a:gd name="connsiteY5" fmla="*/ 2940000 h 5040000"/>
              <a:gd name="connsiteX6" fmla="*/ 4726202 w 4726202"/>
              <a:gd name="connsiteY6" fmla="*/ 2940000 h 5040000"/>
              <a:gd name="connsiteX7" fmla="*/ 4726202 w 4726202"/>
              <a:gd name="connsiteY7" fmla="*/ 4200000 h 5040000"/>
              <a:gd name="connsiteX8" fmla="*/ 4726202 w 4726202"/>
              <a:gd name="connsiteY8" fmla="*/ 5040000 h 5040000"/>
              <a:gd name="connsiteX9" fmla="*/ 1975202 w 4726202"/>
              <a:gd name="connsiteY9" fmla="*/ 5040000 h 5040000"/>
              <a:gd name="connsiteX10" fmla="*/ 0 w 4726202"/>
              <a:gd name="connsiteY10" fmla="*/ 5037990 h 5040000"/>
              <a:gd name="connsiteX11" fmla="*/ 144414 w 4726202"/>
              <a:gd name="connsiteY11" fmla="*/ 4914466 h 5040000"/>
              <a:gd name="connsiteX12" fmla="*/ 10202 w 4726202"/>
              <a:gd name="connsiteY12" fmla="*/ 4777700 h 5040000"/>
              <a:gd name="connsiteX13" fmla="*/ 10202 w 4726202"/>
              <a:gd name="connsiteY13" fmla="*/ 4200000 h 5040000"/>
              <a:gd name="connsiteX14" fmla="*/ 10202 w 4726202"/>
              <a:gd name="connsiteY14" fmla="*/ 2940000 h 5040000"/>
              <a:gd name="connsiteX15" fmla="*/ 10202 w 4726202"/>
              <a:gd name="connsiteY15" fmla="*/ 2940000 h 5040000"/>
              <a:gd name="connsiteX16" fmla="*/ 10202 w 4726202"/>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5038 w 4716000"/>
              <a:gd name="connsiteY10" fmla="*/ 5036085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5038 w 4716000"/>
              <a:gd name="connsiteY10" fmla="*/ 5036085 h 5040000"/>
              <a:gd name="connsiteX11" fmla="*/ 134212 w 4716000"/>
              <a:gd name="connsiteY11" fmla="*/ 490684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4716000 w 4716000"/>
              <a:gd name="connsiteY3" fmla="*/ 0 h 5040000"/>
              <a:gd name="connsiteX4" fmla="*/ 4716000 w 4716000"/>
              <a:gd name="connsiteY4" fmla="*/ 2940000 h 5040000"/>
              <a:gd name="connsiteX5" fmla="*/ 4716000 w 4716000"/>
              <a:gd name="connsiteY5" fmla="*/ 2940000 h 5040000"/>
              <a:gd name="connsiteX6" fmla="*/ 4716000 w 4716000"/>
              <a:gd name="connsiteY6" fmla="*/ 4200000 h 5040000"/>
              <a:gd name="connsiteX7" fmla="*/ 4716000 w 4716000"/>
              <a:gd name="connsiteY7" fmla="*/ 5040000 h 5040000"/>
              <a:gd name="connsiteX8" fmla="*/ 1965000 w 4716000"/>
              <a:gd name="connsiteY8" fmla="*/ 5040000 h 5040000"/>
              <a:gd name="connsiteX9" fmla="*/ 5038 w 4716000"/>
              <a:gd name="connsiteY9" fmla="*/ 5036085 h 5040000"/>
              <a:gd name="connsiteX10" fmla="*/ 134212 w 4716000"/>
              <a:gd name="connsiteY10" fmla="*/ 4906846 h 5040000"/>
              <a:gd name="connsiteX11" fmla="*/ 0 w 4716000"/>
              <a:gd name="connsiteY11" fmla="*/ 4777700 h 5040000"/>
              <a:gd name="connsiteX12" fmla="*/ 0 w 4716000"/>
              <a:gd name="connsiteY12" fmla="*/ 4200000 h 5040000"/>
              <a:gd name="connsiteX13" fmla="*/ 0 w 4716000"/>
              <a:gd name="connsiteY13" fmla="*/ 2940000 h 5040000"/>
              <a:gd name="connsiteX14" fmla="*/ 0 w 4716000"/>
              <a:gd name="connsiteY14" fmla="*/ 2940000 h 5040000"/>
              <a:gd name="connsiteX15" fmla="*/ 0 w 4716000"/>
              <a:gd name="connsiteY15" fmla="*/ 0 h 5040000"/>
              <a:gd name="connsiteX0" fmla="*/ 0 w 4716000"/>
              <a:gd name="connsiteY0" fmla="*/ 0 h 5040000"/>
              <a:gd name="connsiteX1" fmla="*/ 786000 w 4716000"/>
              <a:gd name="connsiteY1" fmla="*/ 0 h 5040000"/>
              <a:gd name="connsiteX2" fmla="*/ 4716000 w 4716000"/>
              <a:gd name="connsiteY2" fmla="*/ 0 h 5040000"/>
              <a:gd name="connsiteX3" fmla="*/ 4716000 w 4716000"/>
              <a:gd name="connsiteY3" fmla="*/ 2940000 h 5040000"/>
              <a:gd name="connsiteX4" fmla="*/ 4716000 w 4716000"/>
              <a:gd name="connsiteY4" fmla="*/ 2940000 h 5040000"/>
              <a:gd name="connsiteX5" fmla="*/ 4716000 w 4716000"/>
              <a:gd name="connsiteY5" fmla="*/ 4200000 h 5040000"/>
              <a:gd name="connsiteX6" fmla="*/ 4716000 w 4716000"/>
              <a:gd name="connsiteY6" fmla="*/ 5040000 h 5040000"/>
              <a:gd name="connsiteX7" fmla="*/ 1965000 w 4716000"/>
              <a:gd name="connsiteY7" fmla="*/ 5040000 h 5040000"/>
              <a:gd name="connsiteX8" fmla="*/ 5038 w 4716000"/>
              <a:gd name="connsiteY8" fmla="*/ 5036085 h 5040000"/>
              <a:gd name="connsiteX9" fmla="*/ 134212 w 4716000"/>
              <a:gd name="connsiteY9" fmla="*/ 4906846 h 5040000"/>
              <a:gd name="connsiteX10" fmla="*/ 0 w 4716000"/>
              <a:gd name="connsiteY10" fmla="*/ 4777700 h 5040000"/>
              <a:gd name="connsiteX11" fmla="*/ 0 w 4716000"/>
              <a:gd name="connsiteY11" fmla="*/ 4200000 h 5040000"/>
              <a:gd name="connsiteX12" fmla="*/ 0 w 4716000"/>
              <a:gd name="connsiteY12" fmla="*/ 2940000 h 5040000"/>
              <a:gd name="connsiteX13" fmla="*/ 0 w 4716000"/>
              <a:gd name="connsiteY13" fmla="*/ 2940000 h 5040000"/>
              <a:gd name="connsiteX14" fmla="*/ 0 w 4716000"/>
              <a:gd name="connsiteY14" fmla="*/ 0 h 5040000"/>
              <a:gd name="connsiteX0" fmla="*/ 0 w 4716000"/>
              <a:gd name="connsiteY0" fmla="*/ 0 h 5040000"/>
              <a:gd name="connsiteX1" fmla="*/ 4716000 w 4716000"/>
              <a:gd name="connsiteY1" fmla="*/ 0 h 5040000"/>
              <a:gd name="connsiteX2" fmla="*/ 4716000 w 4716000"/>
              <a:gd name="connsiteY2" fmla="*/ 2940000 h 5040000"/>
              <a:gd name="connsiteX3" fmla="*/ 4716000 w 4716000"/>
              <a:gd name="connsiteY3" fmla="*/ 2940000 h 5040000"/>
              <a:gd name="connsiteX4" fmla="*/ 4716000 w 4716000"/>
              <a:gd name="connsiteY4" fmla="*/ 4200000 h 5040000"/>
              <a:gd name="connsiteX5" fmla="*/ 4716000 w 4716000"/>
              <a:gd name="connsiteY5" fmla="*/ 5040000 h 5040000"/>
              <a:gd name="connsiteX6" fmla="*/ 1965000 w 4716000"/>
              <a:gd name="connsiteY6" fmla="*/ 5040000 h 5040000"/>
              <a:gd name="connsiteX7" fmla="*/ 5038 w 4716000"/>
              <a:gd name="connsiteY7" fmla="*/ 5036085 h 5040000"/>
              <a:gd name="connsiteX8" fmla="*/ 134212 w 4716000"/>
              <a:gd name="connsiteY8" fmla="*/ 4906846 h 5040000"/>
              <a:gd name="connsiteX9" fmla="*/ 0 w 4716000"/>
              <a:gd name="connsiteY9" fmla="*/ 4777700 h 5040000"/>
              <a:gd name="connsiteX10" fmla="*/ 0 w 4716000"/>
              <a:gd name="connsiteY10" fmla="*/ 4200000 h 5040000"/>
              <a:gd name="connsiteX11" fmla="*/ 0 w 4716000"/>
              <a:gd name="connsiteY11" fmla="*/ 2940000 h 5040000"/>
              <a:gd name="connsiteX12" fmla="*/ 0 w 4716000"/>
              <a:gd name="connsiteY12" fmla="*/ 2940000 h 5040000"/>
              <a:gd name="connsiteX13" fmla="*/ 0 w 4716000"/>
              <a:gd name="connsiteY13" fmla="*/ 0 h 50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16000" h="5040000">
                <a:moveTo>
                  <a:pt x="0" y="0"/>
                </a:moveTo>
                <a:lnTo>
                  <a:pt x="4716000" y="0"/>
                </a:lnTo>
                <a:lnTo>
                  <a:pt x="4716000" y="2940000"/>
                </a:lnTo>
                <a:lnTo>
                  <a:pt x="4716000" y="2940000"/>
                </a:lnTo>
                <a:lnTo>
                  <a:pt x="4716000" y="4200000"/>
                </a:lnTo>
                <a:lnTo>
                  <a:pt x="4716000" y="5040000"/>
                </a:lnTo>
                <a:lnTo>
                  <a:pt x="1965000" y="5040000"/>
                </a:lnTo>
                <a:lnTo>
                  <a:pt x="5038" y="5036085"/>
                </a:lnTo>
                <a:lnTo>
                  <a:pt x="134212" y="4906846"/>
                </a:lnTo>
                <a:lnTo>
                  <a:pt x="0" y="4777700"/>
                </a:lnTo>
                <a:lnTo>
                  <a:pt x="0" y="4200000"/>
                </a:lnTo>
                <a:lnTo>
                  <a:pt x="0" y="2940000"/>
                </a:lnTo>
                <a:lnTo>
                  <a:pt x="0" y="2940000"/>
                </a:lnTo>
                <a:lnTo>
                  <a:pt x="0" y="0"/>
                </a:lnTo>
                <a:close/>
              </a:path>
            </a:pathLst>
          </a:custGeom>
        </p:spPr>
        <p:txBody>
          <a:bodyPr/>
          <a:lstStyle>
            <a:lvl1pPr marL="0" marR="0" indent="0" algn="l" defTabSz="914400" rtl="0" eaLnBrk="1" fontAlgn="auto" latinLnBrk="0" hangingPunct="1">
              <a:lnSpc>
                <a:spcPct val="130000"/>
              </a:lnSpc>
              <a:spcBef>
                <a:spcPts val="0"/>
              </a:spcBef>
              <a:spcAft>
                <a:spcPts val="0"/>
              </a:spcAft>
              <a:buClr>
                <a:srgbClr val="009EDE"/>
              </a:buClr>
              <a:buSzTx/>
              <a:buFont typeface="Wingdings" panose="05000000000000000000" pitchFamily="2" charset="2"/>
              <a:buNone/>
              <a:tabLst/>
              <a:defRPr/>
            </a:lvl1pPr>
          </a:lstStyle>
          <a:p>
            <a:r>
              <a:rPr lang="en-GB" dirty="0" smtClean="0"/>
              <a:t>Click to insert a picture</a:t>
            </a:r>
          </a:p>
        </p:txBody>
      </p:sp>
      <p:sp>
        <p:nvSpPr>
          <p:cNvPr id="2" name="Title 1"/>
          <p:cNvSpPr>
            <a:spLocks noGrp="1"/>
          </p:cNvSpPr>
          <p:nvPr>
            <p:ph type="title"/>
          </p:nvPr>
        </p:nvSpPr>
        <p:spPr>
          <a:xfrm>
            <a:off x="720000" y="277368"/>
            <a:ext cx="7704000" cy="792000"/>
          </a:xfrm>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p>
            <a:pPr>
              <a:defRPr/>
            </a:pPr>
            <a:endParaRPr lang="en-US"/>
          </a:p>
        </p:txBody>
      </p:sp>
      <p:sp>
        <p:nvSpPr>
          <p:cNvPr id="4" name="Slide Number Placeholder 3"/>
          <p:cNvSpPr>
            <a:spLocks noGrp="1"/>
          </p:cNvSpPr>
          <p:nvPr>
            <p:ph type="sldNum" sz="quarter" idx="11"/>
          </p:nvPr>
        </p:nvSpPr>
        <p:spPr/>
        <p:txBody>
          <a:bodyPr/>
          <a:lstStyle/>
          <a:p>
            <a:pPr>
              <a:defRPr/>
            </a:pPr>
            <a:fld id="{D785FC52-F2E6-4096-96DB-7C43DF67C0AB}" type="slidenum">
              <a:rPr lang="en-US" smtClean="0"/>
              <a:pPr>
                <a:defRPr/>
              </a:pPr>
              <a:t>‹#›</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0001" y="3933582"/>
            <a:ext cx="3127251" cy="2301243"/>
          </a:xfrm>
          <a:prstGeom prst="rect">
            <a:avLst/>
          </a:prstGeom>
        </p:spPr>
      </p:pic>
      <p:sp>
        <p:nvSpPr>
          <p:cNvPr id="8" name="Text Placeholder 10"/>
          <p:cNvSpPr>
            <a:spLocks noGrp="1"/>
          </p:cNvSpPr>
          <p:nvPr>
            <p:ph type="body" sz="quarter" idx="13" hasCustomPrompt="1"/>
          </p:nvPr>
        </p:nvSpPr>
        <p:spPr>
          <a:xfrm>
            <a:off x="934653" y="4231461"/>
            <a:ext cx="2583648" cy="752792"/>
          </a:xfrm>
        </p:spPr>
        <p:txBody>
          <a:bodyPr anchor="ctr" anchorCtr="0">
            <a:noAutofit/>
          </a:bodyPr>
          <a:lstStyle>
            <a:lvl1pPr marL="0" indent="0">
              <a:lnSpc>
                <a:spcPct val="120000"/>
              </a:lnSpc>
              <a:buNone/>
              <a:defRPr sz="1400" baseline="0">
                <a:solidFill>
                  <a:schemeClr val="bg1"/>
                </a:solidFill>
              </a:defRPr>
            </a:lvl1pPr>
          </a:lstStyle>
          <a:p>
            <a:pPr lvl="0"/>
            <a:r>
              <a:rPr lang="en-GB" sz="1400" dirty="0" smtClean="0"/>
              <a:t>Click to add text</a:t>
            </a:r>
            <a:endParaRPr lang="en-GB" dirty="0"/>
          </a:p>
        </p:txBody>
      </p:sp>
      <p:sp>
        <p:nvSpPr>
          <p:cNvPr id="9" name="Text Placeholder 10"/>
          <p:cNvSpPr>
            <a:spLocks noGrp="1"/>
          </p:cNvSpPr>
          <p:nvPr>
            <p:ph type="body" sz="quarter" idx="14" hasCustomPrompt="1"/>
          </p:nvPr>
        </p:nvSpPr>
        <p:spPr>
          <a:xfrm>
            <a:off x="934653" y="5338638"/>
            <a:ext cx="2583648" cy="717069"/>
          </a:xfrm>
        </p:spPr>
        <p:txBody>
          <a:bodyPr anchor="ctr" anchorCtr="0">
            <a:noAutofit/>
          </a:bodyPr>
          <a:lstStyle>
            <a:lvl1pPr marL="0" indent="0">
              <a:lnSpc>
                <a:spcPct val="120000"/>
              </a:lnSpc>
              <a:buNone/>
              <a:defRPr lang="en-GB" sz="1400" dirty="0" smtClean="0">
                <a:solidFill>
                  <a:schemeClr val="bg1"/>
                </a:solidFill>
              </a:defRPr>
            </a:lvl1pPr>
          </a:lstStyle>
          <a:p>
            <a:pPr lvl="0"/>
            <a:r>
              <a:rPr lang="en-GB" sz="1400" dirty="0" smtClean="0"/>
              <a:t>Click to add text</a:t>
            </a:r>
            <a:endParaRPr lang="en-GB" dirty="0"/>
          </a:p>
        </p:txBody>
      </p:sp>
      <p:sp>
        <p:nvSpPr>
          <p:cNvPr id="10" name="Text Placeholder 7"/>
          <p:cNvSpPr>
            <a:spLocks noGrp="1"/>
          </p:cNvSpPr>
          <p:nvPr>
            <p:ph type="body" sz="quarter" idx="18"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1322392198"/>
      </p:ext>
    </p:extLst>
  </p:cSld>
  <p:clrMapOvr>
    <a:masterClrMapping/>
  </p:clrMapOvr>
  <p:timing>
    <p:tnLst>
      <p:par>
        <p:cTn id="1" dur="indefinite" restart="never" nodeType="tmRoot"/>
      </p:par>
    </p:tnLst>
  </p:timing>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Photo slide_2">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3780000" cy="792000"/>
          </a:xfrm>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a:xfrm>
            <a:off x="2411999" y="6514618"/>
            <a:ext cx="2088000" cy="180000"/>
          </a:xfrm>
        </p:spPr>
        <p:txBody>
          <a:bodyPr/>
          <a:lstStyle/>
          <a:p>
            <a:pPr>
              <a:defRPr/>
            </a:pPr>
            <a:endParaRPr lang="en-US"/>
          </a:p>
        </p:txBody>
      </p:sp>
      <p:sp>
        <p:nvSpPr>
          <p:cNvPr id="4" name="Slide Number Placeholder 3"/>
          <p:cNvSpPr>
            <a:spLocks noGrp="1"/>
          </p:cNvSpPr>
          <p:nvPr>
            <p:ph type="sldNum" sz="quarter" idx="11"/>
          </p:nvPr>
        </p:nvSpPr>
        <p:spPr/>
        <p:txBody>
          <a:bodyPr/>
          <a:lstStyle/>
          <a:p>
            <a:pPr>
              <a:defRPr/>
            </a:pPr>
            <a:fld id="{D785FC52-F2E6-4096-96DB-7C43DF67C0AB}" type="slidenum">
              <a:rPr lang="en-US" smtClean="0"/>
              <a:pPr>
                <a:defRPr/>
              </a:pPr>
              <a:t>‹#›</a:t>
            </a:fld>
            <a:endParaRPr lang="en-US"/>
          </a:p>
        </p:txBody>
      </p:sp>
      <p:sp>
        <p:nvSpPr>
          <p:cNvPr id="5" name="Picture Placeholder 4"/>
          <p:cNvSpPr>
            <a:spLocks noGrp="1"/>
          </p:cNvSpPr>
          <p:nvPr>
            <p:ph type="pic" sz="quarter" idx="15" hasCustomPrompt="1"/>
          </p:nvPr>
        </p:nvSpPr>
        <p:spPr>
          <a:xfrm>
            <a:off x="4805680" y="0"/>
            <a:ext cx="3618320" cy="6858000"/>
          </a:xfrm>
        </p:spPr>
        <p:txBody>
          <a:bodyPr/>
          <a:lstStyle>
            <a:lvl1pPr marL="0" marR="0" indent="0" algn="l" defTabSz="914400" rtl="0" eaLnBrk="1" fontAlgn="auto" latinLnBrk="0" hangingPunct="1">
              <a:lnSpc>
                <a:spcPct val="100000"/>
              </a:lnSpc>
              <a:spcBef>
                <a:spcPct val="20000"/>
              </a:spcBef>
              <a:spcAft>
                <a:spcPts val="0"/>
              </a:spcAft>
              <a:buClr>
                <a:srgbClr val="009EDE"/>
              </a:buClr>
              <a:buSzTx/>
              <a:buFont typeface="Wingdings" panose="05000000000000000000" pitchFamily="2" charset="2"/>
              <a:buNone/>
              <a:tabLst/>
              <a:defRPr/>
            </a:lvl1pPr>
          </a:lstStyle>
          <a:p>
            <a:r>
              <a:rPr lang="en-GB" dirty="0" smtClean="0"/>
              <a:t>Click to insert a picture</a:t>
            </a:r>
          </a:p>
        </p:txBody>
      </p:sp>
      <p:sp>
        <p:nvSpPr>
          <p:cNvPr id="8" name="Text Placeholder 15"/>
          <p:cNvSpPr>
            <a:spLocks noGrp="1"/>
          </p:cNvSpPr>
          <p:nvPr>
            <p:ph type="body" sz="quarter" idx="20"/>
          </p:nvPr>
        </p:nvSpPr>
        <p:spPr>
          <a:xfrm>
            <a:off x="720000" y="1266825"/>
            <a:ext cx="3780000" cy="4968000"/>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7" name="Text Placeholder 7"/>
          <p:cNvSpPr>
            <a:spLocks noGrp="1"/>
          </p:cNvSpPr>
          <p:nvPr>
            <p:ph type="body" sz="quarter" idx="13" hasCustomPrompt="1"/>
          </p:nvPr>
        </p:nvSpPr>
        <p:spPr>
          <a:xfrm>
            <a:off x="722313" y="85725"/>
            <a:ext cx="3780000"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134450097"/>
      </p:ext>
    </p:extLst>
  </p:cSld>
  <p:clrMapOvr>
    <a:masterClrMapping/>
  </p:clrMapOvr>
  <p:timing>
    <p:tnLst>
      <p:par>
        <p:cTn id="1" dur="indefinite" restart="never" nodeType="tmRoot"/>
      </p:par>
    </p:tnLst>
  </p:timing>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Photo slide_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pPr>
              <a:defRPr/>
            </a:pPr>
            <a:endParaRPr lang="en-US"/>
          </a:p>
        </p:txBody>
      </p:sp>
      <p:sp>
        <p:nvSpPr>
          <p:cNvPr id="4" name="Slide Number Placeholder 3"/>
          <p:cNvSpPr>
            <a:spLocks noGrp="1"/>
          </p:cNvSpPr>
          <p:nvPr>
            <p:ph type="sldNum" sz="quarter" idx="11"/>
          </p:nvPr>
        </p:nvSpPr>
        <p:spPr/>
        <p:txBody>
          <a:bodyPr/>
          <a:lstStyle/>
          <a:p>
            <a:pPr>
              <a:defRPr/>
            </a:pPr>
            <a:fld id="{D785FC52-F2E6-4096-96DB-7C43DF67C0AB}" type="slidenum">
              <a:rPr lang="en-US" smtClean="0"/>
              <a:pPr>
                <a:defRPr/>
              </a:pPr>
              <a:t>‹#›</a:t>
            </a:fld>
            <a:endParaRPr lang="en-US"/>
          </a:p>
        </p:txBody>
      </p:sp>
      <p:sp>
        <p:nvSpPr>
          <p:cNvPr id="5" name="Picture Placeholder 5"/>
          <p:cNvSpPr>
            <a:spLocks noGrp="1"/>
          </p:cNvSpPr>
          <p:nvPr>
            <p:ph type="pic" sz="quarter" idx="19" hasCustomPrompt="1"/>
          </p:nvPr>
        </p:nvSpPr>
        <p:spPr>
          <a:xfrm>
            <a:off x="720000" y="1266825"/>
            <a:ext cx="1926000" cy="2484000"/>
          </a:xfrm>
          <a:solidFill>
            <a:schemeClr val="tx2"/>
          </a:solidFill>
        </p:spPr>
        <p:txBody>
          <a:bodyPr>
            <a:normAutofit/>
          </a:bodyPr>
          <a:lstStyle>
            <a:lvl1pPr marL="171450" indent="-171450" algn="l">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endParaRPr lang="en-GB" dirty="0"/>
          </a:p>
        </p:txBody>
      </p:sp>
      <p:sp>
        <p:nvSpPr>
          <p:cNvPr id="6" name="Picture Placeholder 5"/>
          <p:cNvSpPr>
            <a:spLocks noGrp="1"/>
          </p:cNvSpPr>
          <p:nvPr>
            <p:ph type="pic" sz="quarter" idx="21" hasCustomPrompt="1"/>
          </p:nvPr>
        </p:nvSpPr>
        <p:spPr>
          <a:xfrm>
            <a:off x="2646000" y="1266825"/>
            <a:ext cx="1926000" cy="2484000"/>
          </a:xfrm>
          <a:solidFill>
            <a:srgbClr val="006699"/>
          </a:solidFill>
        </p:spPr>
        <p:txBody>
          <a:bodyPr>
            <a:normAutofit/>
          </a:bodyPr>
          <a:lstStyle>
            <a:lvl1pPr marL="171450" indent="-171450">
              <a:lnSpc>
                <a:spcPct val="120000"/>
              </a:lnSpc>
              <a:buClr>
                <a:schemeClr val="tx1"/>
              </a:buClr>
              <a:buFont typeface="Arial" panose="020B0604020202020204" pitchFamily="34" charset="0"/>
              <a:buChar char="•"/>
              <a:defRPr sz="1200" baseline="0"/>
            </a:lvl1pPr>
          </a:lstStyle>
          <a:p>
            <a:r>
              <a:rPr lang="en-GB" dirty="0" smtClean="0"/>
              <a:t>Click the icon to insert a picture. If you want to delete photo, remember to send the photo frame to back</a:t>
            </a:r>
          </a:p>
        </p:txBody>
      </p:sp>
      <p:sp>
        <p:nvSpPr>
          <p:cNvPr id="7" name="Picture Placeholder 5"/>
          <p:cNvSpPr>
            <a:spLocks noGrp="1"/>
          </p:cNvSpPr>
          <p:nvPr>
            <p:ph type="pic" sz="quarter" idx="23" hasCustomPrompt="1"/>
          </p:nvPr>
        </p:nvSpPr>
        <p:spPr>
          <a:xfrm>
            <a:off x="4572000" y="1266825"/>
            <a:ext cx="1926000" cy="2484000"/>
          </a:xfrm>
          <a:solidFill>
            <a:schemeClr val="tx2"/>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8" name="Picture Placeholder 5"/>
          <p:cNvSpPr>
            <a:spLocks noGrp="1"/>
          </p:cNvSpPr>
          <p:nvPr>
            <p:ph type="pic" sz="quarter" idx="24" hasCustomPrompt="1"/>
          </p:nvPr>
        </p:nvSpPr>
        <p:spPr>
          <a:xfrm>
            <a:off x="6498000" y="1266825"/>
            <a:ext cx="1926000" cy="2484000"/>
          </a:xfrm>
          <a:solidFill>
            <a:srgbClr val="006699"/>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9" name="Picture Placeholder 5"/>
          <p:cNvSpPr>
            <a:spLocks noGrp="1"/>
          </p:cNvSpPr>
          <p:nvPr>
            <p:ph type="pic" sz="quarter" idx="27" hasCustomPrompt="1"/>
          </p:nvPr>
        </p:nvSpPr>
        <p:spPr>
          <a:xfrm>
            <a:off x="6498000" y="3748033"/>
            <a:ext cx="1926000" cy="2484000"/>
          </a:xfrm>
          <a:solidFill>
            <a:schemeClr val="tx2"/>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10" name="Picture Placeholder 5"/>
          <p:cNvSpPr>
            <a:spLocks noGrp="1"/>
          </p:cNvSpPr>
          <p:nvPr>
            <p:ph type="pic" sz="quarter" idx="28" hasCustomPrompt="1"/>
          </p:nvPr>
        </p:nvSpPr>
        <p:spPr>
          <a:xfrm>
            <a:off x="2646000" y="3748033"/>
            <a:ext cx="1926000" cy="2484000"/>
          </a:xfrm>
          <a:solidFill>
            <a:schemeClr val="tx2"/>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11" name="Picture Placeholder 5"/>
          <p:cNvSpPr>
            <a:spLocks noGrp="1"/>
          </p:cNvSpPr>
          <p:nvPr>
            <p:ph type="pic" sz="quarter" idx="29" hasCustomPrompt="1"/>
          </p:nvPr>
        </p:nvSpPr>
        <p:spPr>
          <a:xfrm>
            <a:off x="4572000" y="3748033"/>
            <a:ext cx="1926000" cy="2484000"/>
          </a:xfrm>
          <a:solidFill>
            <a:srgbClr val="006699"/>
          </a:solidFill>
        </p:spPr>
        <p:txBody>
          <a:bodyPr>
            <a:normAutofit/>
          </a:bodyPr>
          <a:lstStyle>
            <a:lvl1pPr marL="171450" indent="-171450">
              <a:lnSpc>
                <a:spcPct val="120000"/>
              </a:lnSpc>
              <a:buClr>
                <a:schemeClr val="tx1"/>
              </a:buClr>
              <a:buFont typeface="Arial" panose="020B0604020202020204" pitchFamily="34" charset="0"/>
              <a:buChar char="•"/>
              <a:defRPr sz="1200" baseline="0"/>
            </a:lvl1pPr>
          </a:lstStyle>
          <a:p>
            <a:r>
              <a:rPr lang="en-GB" dirty="0" smtClean="0"/>
              <a:t>Click the icon to insert a picture. If you want to delete photo, remember to send the photo frame to back</a:t>
            </a:r>
          </a:p>
        </p:txBody>
      </p:sp>
      <p:sp>
        <p:nvSpPr>
          <p:cNvPr id="12" name="Picture Placeholder 5"/>
          <p:cNvSpPr>
            <a:spLocks noGrp="1"/>
          </p:cNvSpPr>
          <p:nvPr>
            <p:ph type="pic" sz="quarter" idx="30" hasCustomPrompt="1"/>
          </p:nvPr>
        </p:nvSpPr>
        <p:spPr>
          <a:xfrm>
            <a:off x="720000" y="3748033"/>
            <a:ext cx="1926000" cy="2484000"/>
          </a:xfrm>
          <a:solidFill>
            <a:srgbClr val="006699"/>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13" name="Text Placeholder 7"/>
          <p:cNvSpPr>
            <a:spLocks noGrp="1"/>
          </p:cNvSpPr>
          <p:nvPr>
            <p:ph type="body" sz="quarter" idx="34" hasCustomPrompt="1"/>
          </p:nvPr>
        </p:nvSpPr>
        <p:spPr>
          <a:xfrm>
            <a:off x="927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smtClean="0"/>
              <a:t>Click to add texts when there is no photo</a:t>
            </a:r>
            <a:endParaRPr lang="en-GB" dirty="0"/>
          </a:p>
        </p:txBody>
      </p:sp>
      <p:sp>
        <p:nvSpPr>
          <p:cNvPr id="14" name="Text Placeholder 7"/>
          <p:cNvSpPr>
            <a:spLocks noGrp="1"/>
          </p:cNvSpPr>
          <p:nvPr>
            <p:ph type="body" sz="quarter" idx="35" hasCustomPrompt="1"/>
          </p:nvPr>
        </p:nvSpPr>
        <p:spPr>
          <a:xfrm>
            <a:off x="2853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smtClean="0"/>
              <a:t>Click to add texts when there is no photo</a:t>
            </a:r>
            <a:endParaRPr lang="en-GB" dirty="0"/>
          </a:p>
        </p:txBody>
      </p:sp>
      <p:sp>
        <p:nvSpPr>
          <p:cNvPr id="15" name="Text Placeholder 7"/>
          <p:cNvSpPr>
            <a:spLocks noGrp="1"/>
          </p:cNvSpPr>
          <p:nvPr>
            <p:ph type="body" sz="quarter" idx="36" hasCustomPrompt="1"/>
          </p:nvPr>
        </p:nvSpPr>
        <p:spPr>
          <a:xfrm>
            <a:off x="4779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smtClean="0"/>
              <a:t>Click to add texts when there is no photo</a:t>
            </a:r>
            <a:endParaRPr lang="en-GB" dirty="0"/>
          </a:p>
        </p:txBody>
      </p:sp>
      <p:sp>
        <p:nvSpPr>
          <p:cNvPr id="16" name="Text Placeholder 7"/>
          <p:cNvSpPr>
            <a:spLocks noGrp="1"/>
          </p:cNvSpPr>
          <p:nvPr>
            <p:ph type="body" sz="quarter" idx="37" hasCustomPrompt="1"/>
          </p:nvPr>
        </p:nvSpPr>
        <p:spPr>
          <a:xfrm>
            <a:off x="6705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smtClean="0"/>
              <a:t>Click to add texts when there is no photo</a:t>
            </a:r>
            <a:endParaRPr lang="en-GB" dirty="0"/>
          </a:p>
        </p:txBody>
      </p:sp>
      <p:sp>
        <p:nvSpPr>
          <p:cNvPr id="17" name="Text Placeholder 7"/>
          <p:cNvSpPr>
            <a:spLocks noGrp="1"/>
          </p:cNvSpPr>
          <p:nvPr>
            <p:ph type="body" sz="quarter" idx="20" hasCustomPrompt="1"/>
          </p:nvPr>
        </p:nvSpPr>
        <p:spPr>
          <a:xfrm>
            <a:off x="927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smtClean="0"/>
              <a:t>Click to add texts when there is no photo</a:t>
            </a:r>
            <a:endParaRPr lang="en-GB" dirty="0"/>
          </a:p>
        </p:txBody>
      </p:sp>
      <p:sp>
        <p:nvSpPr>
          <p:cNvPr id="18" name="Text Placeholder 7"/>
          <p:cNvSpPr>
            <a:spLocks noGrp="1"/>
          </p:cNvSpPr>
          <p:nvPr>
            <p:ph type="body" sz="quarter" idx="38" hasCustomPrompt="1"/>
          </p:nvPr>
        </p:nvSpPr>
        <p:spPr>
          <a:xfrm>
            <a:off x="2853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smtClean="0"/>
              <a:t>Click to add texts when there is no photo</a:t>
            </a:r>
            <a:endParaRPr lang="en-GB" dirty="0"/>
          </a:p>
        </p:txBody>
      </p:sp>
      <p:sp>
        <p:nvSpPr>
          <p:cNvPr id="19" name="Text Placeholder 7"/>
          <p:cNvSpPr>
            <a:spLocks noGrp="1"/>
          </p:cNvSpPr>
          <p:nvPr>
            <p:ph type="body" sz="quarter" idx="39" hasCustomPrompt="1"/>
          </p:nvPr>
        </p:nvSpPr>
        <p:spPr>
          <a:xfrm>
            <a:off x="4779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smtClean="0"/>
              <a:t>Click to add texts when there is no photo</a:t>
            </a:r>
            <a:endParaRPr lang="en-GB" dirty="0"/>
          </a:p>
        </p:txBody>
      </p:sp>
      <p:sp>
        <p:nvSpPr>
          <p:cNvPr id="20" name="Text Placeholder 7"/>
          <p:cNvSpPr>
            <a:spLocks noGrp="1"/>
          </p:cNvSpPr>
          <p:nvPr>
            <p:ph type="body" sz="quarter" idx="40" hasCustomPrompt="1"/>
          </p:nvPr>
        </p:nvSpPr>
        <p:spPr>
          <a:xfrm>
            <a:off x="6705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smtClean="0"/>
              <a:t>Click to add texts when there is no photo</a:t>
            </a:r>
            <a:endParaRPr lang="en-GB" dirty="0"/>
          </a:p>
        </p:txBody>
      </p:sp>
      <p:sp>
        <p:nvSpPr>
          <p:cNvPr id="21"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4013452387"/>
      </p:ext>
    </p:extLst>
  </p:cSld>
  <p:clrMapOvr>
    <a:masterClrMapping/>
  </p:clrMapOvr>
  <p:timing>
    <p:tnLst>
      <p:par>
        <p:cTn id="1" dur="indefinite" restart="never" nodeType="tmRoot"/>
      </p:par>
    </p:tnLst>
  </p:timing>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hart slide">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7704000" cy="792000"/>
          </a:xfrm>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pPr>
              <a:defRPr/>
            </a:pPr>
            <a:endParaRPr lang="en-US"/>
          </a:p>
        </p:txBody>
      </p:sp>
      <p:sp>
        <p:nvSpPr>
          <p:cNvPr id="4" name="Slide Number Placeholder 3"/>
          <p:cNvSpPr>
            <a:spLocks noGrp="1"/>
          </p:cNvSpPr>
          <p:nvPr>
            <p:ph type="sldNum" sz="quarter" idx="11"/>
          </p:nvPr>
        </p:nvSpPr>
        <p:spPr/>
        <p:txBody>
          <a:bodyPr/>
          <a:lstStyle/>
          <a:p>
            <a:pPr>
              <a:defRPr/>
            </a:pPr>
            <a:fld id="{D785FC52-F2E6-4096-96DB-7C43DF67C0AB}" type="slidenum">
              <a:rPr lang="en-US" smtClean="0"/>
              <a:pPr>
                <a:defRPr/>
              </a:pPr>
              <a:t>‹#›</a:t>
            </a:fld>
            <a:endParaRPr lang="en-US"/>
          </a:p>
        </p:txBody>
      </p:sp>
      <p:sp>
        <p:nvSpPr>
          <p:cNvPr id="5" name="Text Placeholder 7"/>
          <p:cNvSpPr>
            <a:spLocks noGrp="1"/>
          </p:cNvSpPr>
          <p:nvPr>
            <p:ph type="body" sz="quarter" idx="14" hasCustomPrompt="1"/>
          </p:nvPr>
        </p:nvSpPr>
        <p:spPr>
          <a:xfrm>
            <a:off x="720000" y="1266825"/>
            <a:ext cx="2340000" cy="4968000"/>
          </a:xfrm>
        </p:spPr>
        <p:txBody>
          <a:bodyPr tIns="0" anchor="ctr" anchorCtr="0"/>
          <a:lstStyle>
            <a:lvl1pPr marL="0" indent="0">
              <a:buNone/>
              <a:defRPr baseline="0"/>
            </a:lvl1pPr>
          </a:lstStyle>
          <a:p>
            <a:pPr lvl="0"/>
            <a:r>
              <a:rPr lang="en-GB" dirty="0" smtClean="0"/>
              <a:t>Click to add texts</a:t>
            </a:r>
            <a:endParaRPr lang="en-GB" dirty="0"/>
          </a:p>
        </p:txBody>
      </p:sp>
      <p:sp>
        <p:nvSpPr>
          <p:cNvPr id="6" name="Chart Placeholder 6"/>
          <p:cNvSpPr>
            <a:spLocks noGrp="1"/>
          </p:cNvSpPr>
          <p:nvPr>
            <p:ph type="chart" sz="quarter" idx="15" hasCustomPrompt="1"/>
          </p:nvPr>
        </p:nvSpPr>
        <p:spPr>
          <a:xfrm>
            <a:off x="3384000" y="1266825"/>
            <a:ext cx="5040000" cy="4968000"/>
          </a:xfrm>
        </p:spPr>
        <p:txBody>
          <a:bodyPr/>
          <a:lstStyle>
            <a:lvl1pPr marL="0" indent="0">
              <a:buNone/>
              <a:defRPr baseline="0"/>
            </a:lvl1pPr>
          </a:lstStyle>
          <a:p>
            <a:r>
              <a:rPr lang="en-GB" dirty="0" smtClean="0"/>
              <a:t>Click to insert a chart</a:t>
            </a:r>
            <a:endParaRPr lang="en-GB" dirty="0"/>
          </a:p>
        </p:txBody>
      </p:sp>
      <p:sp>
        <p:nvSpPr>
          <p:cNvPr id="7"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2601837281"/>
      </p:ext>
    </p:extLst>
  </p:cSld>
  <p:clrMapOvr>
    <a:masterClrMapping/>
  </p:clrMapOvr>
  <p:timing>
    <p:tnLst>
      <p:par>
        <p:cTn id="1" dur="indefinite" restart="never" nodeType="tmRoot"/>
      </p:par>
    </p:tnLst>
  </p:timing>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abl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pPr>
              <a:defRPr/>
            </a:pPr>
            <a:endParaRPr lang="en-US"/>
          </a:p>
        </p:txBody>
      </p:sp>
      <p:sp>
        <p:nvSpPr>
          <p:cNvPr id="4" name="Slide Number Placeholder 3"/>
          <p:cNvSpPr>
            <a:spLocks noGrp="1"/>
          </p:cNvSpPr>
          <p:nvPr>
            <p:ph type="sldNum" sz="quarter" idx="11"/>
          </p:nvPr>
        </p:nvSpPr>
        <p:spPr/>
        <p:txBody>
          <a:bodyPr/>
          <a:lstStyle/>
          <a:p>
            <a:pPr>
              <a:defRPr/>
            </a:pPr>
            <a:fld id="{D785FC52-F2E6-4096-96DB-7C43DF67C0AB}" type="slidenum">
              <a:rPr lang="en-US" smtClean="0"/>
              <a:pPr>
                <a:defRPr/>
              </a:pPr>
              <a:t>‹#›</a:t>
            </a:fld>
            <a:endParaRPr lang="en-US"/>
          </a:p>
        </p:txBody>
      </p:sp>
      <p:sp>
        <p:nvSpPr>
          <p:cNvPr id="5" name="Table Placeholder 5"/>
          <p:cNvSpPr>
            <a:spLocks noGrp="1"/>
          </p:cNvSpPr>
          <p:nvPr>
            <p:ph type="tbl" sz="quarter" idx="12"/>
          </p:nvPr>
        </p:nvSpPr>
        <p:spPr>
          <a:xfrm>
            <a:off x="720000" y="1266825"/>
            <a:ext cx="7704000" cy="4968000"/>
          </a:xfrm>
        </p:spPr>
        <p:txBody>
          <a:bodyPr/>
          <a:lstStyle/>
          <a:p>
            <a:r>
              <a:rPr lang="en-US" smtClean="0"/>
              <a:t>Click icon to add table</a:t>
            </a:r>
            <a:endParaRPr lang="en-GB" dirty="0"/>
          </a:p>
        </p:txBody>
      </p:sp>
      <p:sp>
        <p:nvSpPr>
          <p:cNvPr id="6"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1508265345"/>
      </p:ext>
    </p:extLst>
  </p:cSld>
  <p:clrMapOvr>
    <a:masterClrMapping/>
  </p:clrMapOvr>
  <p:timing>
    <p:tnLst>
      <p:par>
        <p:cTn id="1" dur="indefinite" restart="never" nodeType="tmRoot"/>
      </p:par>
    </p:tnLst>
  </p:timing>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Personal contact info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endParaRPr lang="en-US"/>
          </a:p>
        </p:txBody>
      </p:sp>
      <p:sp>
        <p:nvSpPr>
          <p:cNvPr id="4" name="Slide Number Placeholder 3"/>
          <p:cNvSpPr>
            <a:spLocks noGrp="1"/>
          </p:cNvSpPr>
          <p:nvPr>
            <p:ph type="sldNum" sz="quarter" idx="11"/>
          </p:nvPr>
        </p:nvSpPr>
        <p:spPr/>
        <p:txBody>
          <a:bodyPr/>
          <a:lstStyle/>
          <a:p>
            <a:pPr>
              <a:defRPr/>
            </a:pPr>
            <a:fld id="{D785FC52-F2E6-4096-96DB-7C43DF67C0AB}" type="slidenum">
              <a:rPr lang="en-US" smtClean="0"/>
              <a:pPr>
                <a:defRPr/>
              </a:pPr>
              <a:t>‹#›</a:t>
            </a:fld>
            <a:endParaRPr lang="en-US"/>
          </a:p>
        </p:txBody>
      </p:sp>
      <p:sp>
        <p:nvSpPr>
          <p:cNvPr id="6" name="Picture Placeholder 5"/>
          <p:cNvSpPr>
            <a:spLocks noGrp="1"/>
          </p:cNvSpPr>
          <p:nvPr>
            <p:ph type="pic" sz="quarter" idx="12" hasCustomPrompt="1"/>
          </p:nvPr>
        </p:nvSpPr>
        <p:spPr>
          <a:xfrm>
            <a:off x="1682627" y="1994873"/>
            <a:ext cx="2160000" cy="2160000"/>
          </a:xfrm>
        </p:spPr>
        <p:txBody>
          <a:bodyPr/>
          <a:lstStyle>
            <a:lvl1pPr marL="0" marR="0" indent="0" algn="l" defTabSz="914400" rtl="0" eaLnBrk="1" fontAlgn="auto" latinLnBrk="0" hangingPunct="1">
              <a:lnSpc>
                <a:spcPct val="130000"/>
              </a:lnSpc>
              <a:spcBef>
                <a:spcPts val="0"/>
              </a:spcBef>
              <a:spcAft>
                <a:spcPts val="0"/>
              </a:spcAft>
              <a:buClr>
                <a:srgbClr val="009EDE"/>
              </a:buClr>
              <a:buSzTx/>
              <a:buFont typeface="Wingdings" panose="05000000000000000000" pitchFamily="2" charset="2"/>
              <a:buNone/>
              <a:tabLst/>
              <a:defRPr/>
            </a:lvl1pPr>
          </a:lstStyle>
          <a:p>
            <a:r>
              <a:rPr lang="en-GB" dirty="0" smtClean="0"/>
              <a:t>Click to insert a picture</a:t>
            </a:r>
          </a:p>
        </p:txBody>
      </p:sp>
      <p:sp>
        <p:nvSpPr>
          <p:cNvPr id="8" name="Text Placeholder 7"/>
          <p:cNvSpPr>
            <a:spLocks noGrp="1"/>
          </p:cNvSpPr>
          <p:nvPr>
            <p:ph type="body" sz="quarter" idx="13" hasCustomPrompt="1"/>
          </p:nvPr>
        </p:nvSpPr>
        <p:spPr>
          <a:xfrm>
            <a:off x="4119563" y="1924537"/>
            <a:ext cx="4310062" cy="360000"/>
          </a:xfrm>
        </p:spPr>
        <p:txBody>
          <a:bodyPr anchor="b" anchorCtr="0"/>
          <a:lstStyle>
            <a:lvl1pPr marL="0" indent="0">
              <a:buNone/>
              <a:defRPr sz="2400" b="1" baseline="0">
                <a:solidFill>
                  <a:schemeClr val="tx2"/>
                </a:solidFill>
              </a:defRPr>
            </a:lvl1pPr>
          </a:lstStyle>
          <a:p>
            <a:pPr lvl="0"/>
            <a:r>
              <a:rPr lang="en-GB" dirty="0" smtClean="0"/>
              <a:t>Click to add the name here</a:t>
            </a:r>
            <a:endParaRPr lang="en-GB" dirty="0"/>
          </a:p>
        </p:txBody>
      </p:sp>
      <p:sp>
        <p:nvSpPr>
          <p:cNvPr id="10" name="Text Placeholder 9"/>
          <p:cNvSpPr>
            <a:spLocks noGrp="1"/>
          </p:cNvSpPr>
          <p:nvPr>
            <p:ph type="body" sz="quarter" idx="14" hasCustomPrompt="1"/>
          </p:nvPr>
        </p:nvSpPr>
        <p:spPr>
          <a:xfrm>
            <a:off x="4119563" y="2328361"/>
            <a:ext cx="4310062" cy="648000"/>
          </a:xfrm>
        </p:spPr>
        <p:txBody>
          <a:bodyPr wrap="square"/>
          <a:lstStyle>
            <a:lvl1pPr marL="0" indent="0">
              <a:buNone/>
              <a:defRPr baseline="0">
                <a:solidFill>
                  <a:schemeClr val="tx2"/>
                </a:solidFill>
              </a:defRPr>
            </a:lvl1pPr>
          </a:lstStyle>
          <a:p>
            <a:pPr lvl="0"/>
            <a:r>
              <a:rPr lang="en-GB" dirty="0" smtClean="0"/>
              <a:t>Click to add the title here</a:t>
            </a:r>
            <a:endParaRPr lang="en-GB" dirty="0"/>
          </a:p>
        </p:txBody>
      </p:sp>
      <p:sp>
        <p:nvSpPr>
          <p:cNvPr id="12" name="Text Placeholder 11"/>
          <p:cNvSpPr>
            <a:spLocks noGrp="1"/>
          </p:cNvSpPr>
          <p:nvPr>
            <p:ph type="body" sz="quarter" idx="15" hasCustomPrompt="1"/>
          </p:nvPr>
        </p:nvSpPr>
        <p:spPr>
          <a:xfrm>
            <a:off x="4119563" y="3031027"/>
            <a:ext cx="4310062" cy="1260000"/>
          </a:xfrm>
        </p:spPr>
        <p:txBody>
          <a:bodyPr anchor="t" anchorCtr="0"/>
          <a:lstStyle>
            <a:lvl1pPr marL="0" indent="0">
              <a:buNone/>
              <a:defRPr baseline="0"/>
            </a:lvl1pPr>
          </a:lstStyle>
          <a:p>
            <a:pPr lvl="0"/>
            <a:r>
              <a:rPr lang="en-US" dirty="0" smtClean="0"/>
              <a:t>Click to add the contact info here</a:t>
            </a:r>
            <a:endParaRPr lang="en-GB" dirty="0"/>
          </a:p>
        </p:txBody>
      </p:sp>
    </p:spTree>
    <p:extLst>
      <p:ext uri="{BB962C8B-B14F-4D97-AF65-F5344CB8AC3E}">
        <p14:creationId xmlns:p14="http://schemas.microsoft.com/office/powerpoint/2010/main" val="3634041374"/>
      </p:ext>
    </p:extLst>
  </p:cSld>
  <p:clrMapOvr>
    <a:masterClrMapping/>
  </p:clrMapOvr>
  <p:timing>
    <p:tnLst>
      <p:par>
        <p:cTn id="1" dur="indefinite" restart="never" nodeType="tmRoot"/>
      </p:par>
    </p:tnLst>
  </p:timing>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6B9511E-9EBA-4B81-BBB2-6B2E597E1927}" type="datetime1">
              <a:rPr lang="en-US" smtClean="0"/>
              <a:t>11/23/2017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7C9A0AC-D057-4A57-83D9-E39FDF4D3550}" type="slidenum">
              <a:rPr lang="en-US"/>
              <a:pPr>
                <a:defRPr/>
              </a:pPr>
              <a:t>‹#›</a:t>
            </a:fld>
            <a:endParaRPr lang="en-US"/>
          </a:p>
        </p:txBody>
      </p:sp>
    </p:spTree>
    <p:extLst>
      <p:ext uri="{BB962C8B-B14F-4D97-AF65-F5344CB8AC3E}">
        <p14:creationId xmlns:p14="http://schemas.microsoft.com/office/powerpoint/2010/main" val="2842777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Ending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7536361"/>
      </p:ext>
    </p:extLst>
  </p:cSld>
  <p:clrMapOvr>
    <a:masterClrMapping/>
  </p:clrMapOvr>
  <p:timing>
    <p:tnLst>
      <p:par>
        <p:cTn id="1" dur="indefinite" restart="never" nodeType="tmRoot"/>
      </p:par>
    </p:tnLst>
  </p:timing>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5" name="Line 5"/>
          <p:cNvSpPr>
            <a:spLocks noChangeShapeType="1"/>
          </p:cNvSpPr>
          <p:nvPr userDrawn="1"/>
        </p:nvSpPr>
        <p:spPr bwMode="auto">
          <a:xfrm>
            <a:off x="0" y="609600"/>
            <a:ext cx="91440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 name="Slide Number Placeholder 5"/>
          <p:cNvSpPr>
            <a:spLocks noGrp="1"/>
          </p:cNvSpPr>
          <p:nvPr>
            <p:ph type="sldNum" sz="quarter" idx="12"/>
          </p:nvPr>
        </p:nvSpPr>
        <p:spPr>
          <a:xfrm>
            <a:off x="6934200" y="6492875"/>
            <a:ext cx="2133600" cy="365125"/>
          </a:xfrm>
        </p:spPr>
        <p:txBody>
          <a:bodyPr/>
          <a:lstStyle>
            <a:lvl1pPr>
              <a:defRPr>
                <a:solidFill>
                  <a:schemeClr val="tx1"/>
                </a:solidFill>
              </a:defRPr>
            </a:lvl1pPr>
          </a:lstStyle>
          <a:p>
            <a:pPr>
              <a:defRPr/>
            </a:pPr>
            <a:fld id="{8945D52A-95BD-47EB-AFAD-AC5AAB2E094D}" type="slidenum">
              <a:rPr lang="en-US" smtClean="0"/>
              <a:pPr>
                <a:defRPr/>
              </a:pPr>
              <a:t>‹#›</a:t>
            </a:fld>
            <a:endParaRPr lang="en-US"/>
          </a:p>
        </p:txBody>
      </p:sp>
      <p:pic>
        <p:nvPicPr>
          <p:cNvPr id="1026" name="Picture 2"/>
          <p:cNvPicPr>
            <a:picLocks noChangeAspect="1" noChangeArrowheads="1"/>
          </p:cNvPicPr>
          <p:nvPr userDrawn="1"/>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sharpenSoften amount="5000"/>
                    </a14:imgEffect>
                    <a14:imgEffect>
                      <a14:brightnessContrast bright="68000"/>
                    </a14:imgEffect>
                  </a14:imgLayer>
                </a14:imgProps>
              </a:ext>
              <a:ext uri="{28A0092B-C50C-407E-A947-70E740481C1C}">
                <a14:useLocalDpi xmlns:a14="http://schemas.microsoft.com/office/drawing/2010/main" val="0"/>
              </a:ext>
            </a:extLst>
          </a:blip>
          <a:srcRect/>
          <a:stretch>
            <a:fillRect/>
          </a:stretch>
        </p:blipFill>
        <p:spPr bwMode="auto">
          <a:xfrm>
            <a:off x="1095375" y="723900"/>
            <a:ext cx="6953250" cy="5753100"/>
          </a:xfrm>
          <a:prstGeom prst="rect">
            <a:avLst/>
          </a:prstGeom>
          <a:noFill/>
          <a:ln>
            <a:noFill/>
          </a:ln>
          <a:effectLst>
            <a:outerShdw dist="35921" dir="2700000" algn="ctr" rotWithShape="0">
              <a:schemeClr val="bg2">
                <a:alpha val="0"/>
              </a:schemeClr>
            </a:outerShdw>
            <a:reflection stA="0" endPos="65000" dist="508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3996736"/>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Line 5"/>
          <p:cNvSpPr>
            <a:spLocks noChangeShapeType="1"/>
          </p:cNvSpPr>
          <p:nvPr userDrawn="1"/>
        </p:nvSpPr>
        <p:spPr bwMode="auto">
          <a:xfrm>
            <a:off x="0" y="12192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 name="Text Box 2"/>
          <p:cNvSpPr txBox="1">
            <a:spLocks noChangeArrowheads="1"/>
          </p:cNvSpPr>
          <p:nvPr userDrawn="1"/>
        </p:nvSpPr>
        <p:spPr bwMode="auto">
          <a:xfrm>
            <a:off x="2286000" y="685800"/>
            <a:ext cx="4343400" cy="584200"/>
          </a:xfrm>
          <a:prstGeom prst="rect">
            <a:avLst/>
          </a:prstGeom>
          <a:noFill/>
          <a:ln w="9525">
            <a:noFill/>
            <a:miter lim="800000"/>
            <a:headEnd/>
            <a:tailEnd/>
          </a:ln>
          <a:effectLst/>
        </p:spPr>
        <p:txBody>
          <a:bodyPr anchor="b">
            <a:spAutoFit/>
          </a:bodyPr>
          <a:lstStyle/>
          <a:p>
            <a:pPr fontAlgn="auto">
              <a:spcBef>
                <a:spcPct val="50000"/>
              </a:spcBef>
              <a:spcAft>
                <a:spcPts val="0"/>
              </a:spcAft>
              <a:defRPr/>
            </a:pPr>
            <a:r>
              <a:rPr lang="en-GB" sz="3200" dirty="0">
                <a:effectLst>
                  <a:outerShdw blurRad="38100" dist="38100" dir="2700000" algn="tl">
                    <a:srgbClr val="C0C0C0"/>
                  </a:outerShdw>
                </a:effectLst>
                <a:latin typeface="+mn-lt"/>
                <a:cs typeface="+mn-cs"/>
              </a:rPr>
              <a:t> </a:t>
            </a: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5F44CAA8-4B3B-48DA-BFF9-3F98EE4DDF78}" type="datetime1">
              <a:rPr lang="en-US" smtClean="0"/>
              <a:t>11/23/2017</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05BF83CD-C3F1-4EE1-B18F-EADFB44DB6B7}" type="slidenum">
              <a:rPr lang="en-US"/>
              <a:pPr>
                <a:defRPr/>
              </a:pPr>
              <a:t>‹#›</a:t>
            </a:fld>
            <a:endParaRPr lang="en-US"/>
          </a:p>
        </p:txBody>
      </p:sp>
    </p:spTree>
    <p:extLst>
      <p:ext uri="{BB962C8B-B14F-4D97-AF65-F5344CB8AC3E}">
        <p14:creationId xmlns:p14="http://schemas.microsoft.com/office/powerpoint/2010/main" val="3050061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Line 5"/>
          <p:cNvSpPr>
            <a:spLocks noChangeShapeType="1"/>
          </p:cNvSpPr>
          <p:nvPr userDrawn="1"/>
        </p:nvSpPr>
        <p:spPr bwMode="auto">
          <a:xfrm>
            <a:off x="0" y="609600"/>
            <a:ext cx="91440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 name="Slide Number Placeholder 5"/>
          <p:cNvSpPr>
            <a:spLocks noGrp="1"/>
          </p:cNvSpPr>
          <p:nvPr>
            <p:ph type="sldNum" sz="quarter" idx="12"/>
          </p:nvPr>
        </p:nvSpPr>
        <p:spPr>
          <a:xfrm>
            <a:off x="6934200" y="6492875"/>
            <a:ext cx="2133600" cy="365125"/>
          </a:xfrm>
        </p:spPr>
        <p:txBody>
          <a:bodyPr/>
          <a:lstStyle>
            <a:lvl1pPr>
              <a:defRPr>
                <a:solidFill>
                  <a:schemeClr val="tx1"/>
                </a:solidFill>
              </a:defRPr>
            </a:lvl1pPr>
          </a:lstStyle>
          <a:p>
            <a:pPr>
              <a:defRPr/>
            </a:pPr>
            <a:fld id="{8945D52A-95BD-47EB-AFAD-AC5AAB2E094D}" type="slidenum">
              <a:rPr lang="en-US" smtClean="0"/>
              <a:pPr>
                <a:defRPr/>
              </a:pPr>
              <a:t>‹#›</a:t>
            </a:fld>
            <a:endParaRPr lang="en-US"/>
          </a:p>
        </p:txBody>
      </p:sp>
      <p:pic>
        <p:nvPicPr>
          <p:cNvPr id="1026" name="Picture 2"/>
          <p:cNvPicPr>
            <a:picLocks noChangeAspect="1" noChangeArrowheads="1"/>
          </p:cNvPicPr>
          <p:nvPr userDrawn="1"/>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sharpenSoften amount="5000"/>
                    </a14:imgEffect>
                    <a14:imgEffect>
                      <a14:brightnessContrast bright="68000"/>
                    </a14:imgEffect>
                  </a14:imgLayer>
                </a14:imgProps>
              </a:ext>
              <a:ext uri="{28A0092B-C50C-407E-A947-70E740481C1C}">
                <a14:useLocalDpi xmlns:a14="http://schemas.microsoft.com/office/drawing/2010/main" val="0"/>
              </a:ext>
            </a:extLst>
          </a:blip>
          <a:srcRect/>
          <a:stretch>
            <a:fillRect/>
          </a:stretch>
        </p:blipFill>
        <p:spPr bwMode="auto">
          <a:xfrm>
            <a:off x="1095375" y="723900"/>
            <a:ext cx="6953250" cy="5753100"/>
          </a:xfrm>
          <a:prstGeom prst="rect">
            <a:avLst/>
          </a:prstGeom>
          <a:noFill/>
          <a:ln>
            <a:noFill/>
          </a:ln>
          <a:effectLst>
            <a:outerShdw dist="35921" dir="2700000" algn="ctr" rotWithShape="0">
              <a:schemeClr val="bg2">
                <a:alpha val="0"/>
              </a:schemeClr>
            </a:outerShdw>
            <a:reflection stA="0" endPos="65000" dist="508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399673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Line 5"/>
          <p:cNvSpPr>
            <a:spLocks noChangeShapeType="1"/>
          </p:cNvSpPr>
          <p:nvPr userDrawn="1"/>
        </p:nvSpPr>
        <p:spPr bwMode="auto">
          <a:xfrm>
            <a:off x="0" y="12192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 name="Text Box 2"/>
          <p:cNvSpPr txBox="1">
            <a:spLocks noChangeArrowheads="1"/>
          </p:cNvSpPr>
          <p:nvPr userDrawn="1"/>
        </p:nvSpPr>
        <p:spPr bwMode="auto">
          <a:xfrm>
            <a:off x="2286000" y="685800"/>
            <a:ext cx="4343400" cy="584200"/>
          </a:xfrm>
          <a:prstGeom prst="rect">
            <a:avLst/>
          </a:prstGeom>
          <a:noFill/>
          <a:ln w="9525">
            <a:noFill/>
            <a:miter lim="800000"/>
            <a:headEnd/>
            <a:tailEnd/>
          </a:ln>
          <a:effectLst/>
        </p:spPr>
        <p:txBody>
          <a:bodyPr anchor="b">
            <a:spAutoFit/>
          </a:bodyPr>
          <a:lstStyle/>
          <a:p>
            <a:pPr fontAlgn="auto">
              <a:spcBef>
                <a:spcPct val="50000"/>
              </a:spcBef>
              <a:spcAft>
                <a:spcPts val="0"/>
              </a:spcAft>
              <a:defRPr/>
            </a:pPr>
            <a:r>
              <a:rPr lang="en-GB" sz="3200" dirty="0">
                <a:effectLst>
                  <a:outerShdw blurRad="38100" dist="38100" dir="2700000" algn="tl">
                    <a:srgbClr val="C0C0C0"/>
                  </a:outerShdw>
                </a:effectLst>
                <a:latin typeface="+mn-lt"/>
                <a:cs typeface="+mn-cs"/>
              </a:rPr>
              <a:t> </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3"/>
          <p:cNvSpPr>
            <a:spLocks noGrp="1"/>
          </p:cNvSpPr>
          <p:nvPr>
            <p:ph type="dt" sz="half" idx="10"/>
          </p:nvPr>
        </p:nvSpPr>
        <p:spPr/>
        <p:txBody>
          <a:bodyPr/>
          <a:lstStyle>
            <a:lvl1pPr>
              <a:defRPr/>
            </a:lvl1pPr>
          </a:lstStyle>
          <a:p>
            <a:pPr>
              <a:defRPr/>
            </a:pPr>
            <a:fld id="{1E918D7E-55BA-4306-AB87-5DA7C58C45D1}" type="datetime1">
              <a:rPr lang="en-US" smtClean="0"/>
              <a:t>11/23/2017</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09103742-45E6-4904-82E3-6196514A2A5E}" type="slidenum">
              <a:rPr lang="en-US"/>
              <a:pPr>
                <a:defRPr/>
              </a:pPr>
              <a:t>‹#›</a:t>
            </a:fld>
            <a:endParaRPr lang="en-US"/>
          </a:p>
        </p:txBody>
      </p:sp>
    </p:spTree>
    <p:extLst>
      <p:ext uri="{BB962C8B-B14F-4D97-AF65-F5344CB8AC3E}">
        <p14:creationId xmlns:p14="http://schemas.microsoft.com/office/powerpoint/2010/main" val="1206096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Line 5"/>
          <p:cNvSpPr>
            <a:spLocks noChangeShapeType="1"/>
          </p:cNvSpPr>
          <p:nvPr userDrawn="1"/>
        </p:nvSpPr>
        <p:spPr bwMode="auto">
          <a:xfrm>
            <a:off x="0" y="12192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 name="Text Box 2"/>
          <p:cNvSpPr txBox="1">
            <a:spLocks noChangeArrowheads="1"/>
          </p:cNvSpPr>
          <p:nvPr userDrawn="1"/>
        </p:nvSpPr>
        <p:spPr bwMode="auto">
          <a:xfrm>
            <a:off x="2286000" y="685800"/>
            <a:ext cx="4343400" cy="584200"/>
          </a:xfrm>
          <a:prstGeom prst="rect">
            <a:avLst/>
          </a:prstGeom>
          <a:noFill/>
          <a:ln w="9525">
            <a:noFill/>
            <a:miter lim="800000"/>
            <a:headEnd/>
            <a:tailEnd/>
          </a:ln>
          <a:effectLst/>
        </p:spPr>
        <p:txBody>
          <a:bodyPr anchor="b">
            <a:spAutoFit/>
          </a:bodyPr>
          <a:lstStyle/>
          <a:p>
            <a:pPr fontAlgn="auto">
              <a:spcBef>
                <a:spcPct val="50000"/>
              </a:spcBef>
              <a:spcAft>
                <a:spcPts val="0"/>
              </a:spcAft>
              <a:defRPr/>
            </a:pPr>
            <a:r>
              <a:rPr lang="en-GB" sz="3200" dirty="0">
                <a:effectLst>
                  <a:outerShdw blurRad="38100" dist="38100" dir="2700000" algn="tl">
                    <a:srgbClr val="C0C0C0"/>
                  </a:outerShdw>
                </a:effectLst>
                <a:latin typeface="+mn-lt"/>
                <a:cs typeface="+mn-cs"/>
              </a:rPr>
              <a:t> </a:t>
            </a:r>
          </a:p>
        </p:txBody>
      </p:sp>
      <p:sp>
        <p:nvSpPr>
          <p:cNvPr id="4" name="Date Placeholder 3"/>
          <p:cNvSpPr>
            <a:spLocks noGrp="1"/>
          </p:cNvSpPr>
          <p:nvPr>
            <p:ph type="dt" sz="half" idx="10"/>
          </p:nvPr>
        </p:nvSpPr>
        <p:spPr/>
        <p:txBody>
          <a:bodyPr/>
          <a:lstStyle>
            <a:lvl1pPr>
              <a:defRPr/>
            </a:lvl1pPr>
          </a:lstStyle>
          <a:p>
            <a:pPr>
              <a:defRPr/>
            </a:pPr>
            <a:fld id="{F5A82263-997E-4A26-B83E-0DD55981631B}" type="datetime1">
              <a:rPr lang="en-US" smtClean="0"/>
              <a:t>11/23/2017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B834691-029D-494B-B7A6-A5BEC10CC028}" type="slidenum">
              <a:rPr lang="en-US"/>
              <a:pPr>
                <a:defRPr/>
              </a:pPr>
              <a:t>‹#›</a:t>
            </a:fld>
            <a:endParaRPr lang="en-US"/>
          </a:p>
        </p:txBody>
      </p:sp>
    </p:spTree>
    <p:extLst>
      <p:ext uri="{BB962C8B-B14F-4D97-AF65-F5344CB8AC3E}">
        <p14:creationId xmlns:p14="http://schemas.microsoft.com/office/powerpoint/2010/main" val="81016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Line 5"/>
          <p:cNvSpPr>
            <a:spLocks noChangeShapeType="1"/>
          </p:cNvSpPr>
          <p:nvPr userDrawn="1"/>
        </p:nvSpPr>
        <p:spPr bwMode="auto">
          <a:xfrm>
            <a:off x="0" y="12192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 name="Text Box 2"/>
          <p:cNvSpPr txBox="1">
            <a:spLocks noChangeArrowheads="1"/>
          </p:cNvSpPr>
          <p:nvPr userDrawn="1"/>
        </p:nvSpPr>
        <p:spPr bwMode="auto">
          <a:xfrm>
            <a:off x="2286000" y="685800"/>
            <a:ext cx="4343400" cy="584200"/>
          </a:xfrm>
          <a:prstGeom prst="rect">
            <a:avLst/>
          </a:prstGeom>
          <a:noFill/>
          <a:ln w="9525">
            <a:noFill/>
            <a:miter lim="800000"/>
            <a:headEnd/>
            <a:tailEnd/>
          </a:ln>
          <a:effectLst/>
        </p:spPr>
        <p:txBody>
          <a:bodyPr anchor="b">
            <a:spAutoFit/>
          </a:bodyPr>
          <a:lstStyle/>
          <a:p>
            <a:pPr fontAlgn="auto">
              <a:spcBef>
                <a:spcPct val="50000"/>
              </a:spcBef>
              <a:spcAft>
                <a:spcPts val="0"/>
              </a:spcAft>
              <a:defRPr/>
            </a:pPr>
            <a:r>
              <a:rPr lang="en-GB" sz="3200" dirty="0">
                <a:effectLst>
                  <a:outerShdw blurRad="38100" dist="38100" dir="2700000" algn="tl">
                    <a:srgbClr val="C0C0C0"/>
                  </a:outerShdw>
                </a:effectLst>
                <a:latin typeface="+mn-lt"/>
                <a:cs typeface="+mn-cs"/>
              </a:rPr>
              <a:t> </a:t>
            </a:r>
          </a:p>
        </p:txBody>
      </p:sp>
      <p:sp>
        <p:nvSpPr>
          <p:cNvPr id="4" name="Date Placeholder 3"/>
          <p:cNvSpPr>
            <a:spLocks noGrp="1"/>
          </p:cNvSpPr>
          <p:nvPr>
            <p:ph type="dt" sz="half" idx="10"/>
          </p:nvPr>
        </p:nvSpPr>
        <p:spPr/>
        <p:txBody>
          <a:bodyPr/>
          <a:lstStyle>
            <a:lvl1pPr>
              <a:defRPr/>
            </a:lvl1pPr>
          </a:lstStyle>
          <a:p>
            <a:pPr>
              <a:defRPr/>
            </a:pPr>
            <a:fld id="{2D3E6992-931B-4A30-957B-CE9AC6C67123}" type="datetime1">
              <a:rPr lang="en-US" smtClean="0"/>
              <a:t>11/23/2017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CF77A9-D82B-4DED-BD17-EDEA0C25C8B7}" type="slidenum">
              <a:rPr lang="en-US"/>
              <a:pPr>
                <a:defRPr/>
              </a:pPr>
              <a:t>‹#›</a:t>
            </a:fld>
            <a:endParaRPr lang="en-US"/>
          </a:p>
        </p:txBody>
      </p:sp>
    </p:spTree>
    <p:extLst>
      <p:ext uri="{BB962C8B-B14F-4D97-AF65-F5344CB8AC3E}">
        <p14:creationId xmlns:p14="http://schemas.microsoft.com/office/powerpoint/2010/main" val="181732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DCA74B0-552A-448C-A4D0-9D72238645FA}" type="datetime1">
              <a:rPr lang="en-US" smtClean="0"/>
              <a:t>11/23/2017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67ABC29-F10F-47BA-A366-788A82296872}" type="slidenum">
              <a:rPr lang="en-US"/>
              <a:pPr>
                <a:defRPr/>
              </a:pPr>
              <a:t>‹#›</a:t>
            </a:fld>
            <a:endParaRPr lang="en-US"/>
          </a:p>
        </p:txBody>
      </p:sp>
    </p:spTree>
    <p:extLst>
      <p:ext uri="{BB962C8B-B14F-4D97-AF65-F5344CB8AC3E}">
        <p14:creationId xmlns:p14="http://schemas.microsoft.com/office/powerpoint/2010/main" val="6203601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E2667FD-C811-4941-8770-5255768ADC59}" type="datetime1">
              <a:rPr lang="en-US" smtClean="0"/>
              <a:t>11/23/2017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B9FD556-7FCD-4427-A5C0-E8CA7011D2D6}" type="slidenum">
              <a:rPr lang="en-US"/>
              <a:pPr>
                <a:defRPr/>
              </a:pPr>
              <a:t>‹#›</a:t>
            </a:fld>
            <a:endParaRPr lang="en-US"/>
          </a:p>
        </p:txBody>
      </p:sp>
    </p:spTree>
    <p:extLst>
      <p:ext uri="{BB962C8B-B14F-4D97-AF65-F5344CB8AC3E}">
        <p14:creationId xmlns:p14="http://schemas.microsoft.com/office/powerpoint/2010/main" val="2698195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21" Type="http://schemas.openxmlformats.org/officeDocument/2006/relationships/theme" Target="../theme/theme2.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image" Target="../media/image5.emf"/><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image" Target="../media/image4.png"/><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C8CC2F8D-7479-4751-B77F-F762A2416604}" type="datetime1">
              <a:rPr lang="en-US" smtClean="0"/>
              <a:t>11/23/2017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D785FC52-F2E6-4096-96DB-7C43DF67C0A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96" r:id="rId1"/>
    <p:sldLayoutId id="2147483802" r:id="rId2"/>
    <p:sldLayoutId id="2147483797" r:id="rId3"/>
    <p:sldLayoutId id="2147483803" r:id="rId4"/>
    <p:sldLayoutId id="2147483804" r:id="rId5"/>
    <p:sldLayoutId id="2147483805" r:id="rId6"/>
    <p:sldLayoutId id="2147483806" r:id="rId7"/>
    <p:sldLayoutId id="2147483798" r:id="rId8"/>
    <p:sldLayoutId id="2147483799" r:id="rId9"/>
    <p:sldLayoutId id="2147483807" r:id="rId10"/>
    <p:sldLayoutId id="2147483800" r:id="rId11"/>
    <p:sldLayoutId id="2147483808"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0" y="0"/>
            <a:ext cx="524257" cy="737618"/>
          </a:xfrm>
          <a:prstGeom prst="rect">
            <a:avLst/>
          </a:prstGeom>
        </p:spPr>
      </p:pic>
      <p:sp>
        <p:nvSpPr>
          <p:cNvPr id="2" name="Title Placeholder 1"/>
          <p:cNvSpPr>
            <a:spLocks noGrp="1"/>
          </p:cNvSpPr>
          <p:nvPr>
            <p:ph type="title"/>
          </p:nvPr>
        </p:nvSpPr>
        <p:spPr>
          <a:xfrm>
            <a:off x="720000" y="277368"/>
            <a:ext cx="7704000" cy="792000"/>
          </a:xfrm>
          <a:prstGeom prst="rect">
            <a:avLst/>
          </a:prstGeom>
        </p:spPr>
        <p:txBody>
          <a:bodyPr vert="horz"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719999" y="1266825"/>
            <a:ext cx="7704000" cy="49680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Footer Placeholder 4"/>
          <p:cNvSpPr>
            <a:spLocks noGrp="1"/>
          </p:cNvSpPr>
          <p:nvPr>
            <p:ph type="ftr" sz="quarter" idx="3"/>
          </p:nvPr>
        </p:nvSpPr>
        <p:spPr>
          <a:xfrm>
            <a:off x="2411999" y="6514618"/>
            <a:ext cx="6012000" cy="180000"/>
          </a:xfrm>
          <a:prstGeom prst="rect">
            <a:avLst/>
          </a:prstGeom>
        </p:spPr>
        <p:txBody>
          <a:bodyPr vert="horz" lIns="0" tIns="0" rIns="0" bIns="0" rtlCol="0" anchor="ctr"/>
          <a:lstStyle>
            <a:lvl1pPr algn="l">
              <a:defRPr sz="1000">
                <a:solidFill>
                  <a:schemeClr val="tx2"/>
                </a:solidFill>
                <a:latin typeface="Arial" panose="020B0604020202020204" pitchFamily="34" charset="0"/>
                <a:ea typeface="Open Sans" panose="020B0606030504020204" pitchFamily="34" charset="0"/>
                <a:cs typeface="Arial" panose="020B0604020202020204" pitchFamily="34" charset="0"/>
              </a:defRPr>
            </a:lvl1pPr>
          </a:lstStyle>
          <a:p>
            <a:pPr>
              <a:defRPr/>
            </a:pPr>
            <a:endParaRPr lang="en-US"/>
          </a:p>
        </p:txBody>
      </p:sp>
      <p:sp>
        <p:nvSpPr>
          <p:cNvPr id="10" name="Slide Number Placeholder 5"/>
          <p:cNvSpPr>
            <a:spLocks noGrp="1"/>
          </p:cNvSpPr>
          <p:nvPr>
            <p:ph type="sldNum" sz="quarter" idx="4"/>
          </p:nvPr>
        </p:nvSpPr>
        <p:spPr>
          <a:xfrm>
            <a:off x="94957" y="184636"/>
            <a:ext cx="216000" cy="180000"/>
          </a:xfrm>
          <a:prstGeom prst="rect">
            <a:avLst/>
          </a:prstGeom>
        </p:spPr>
        <p:txBody>
          <a:bodyPr lIns="0" tIns="0" rIns="0" bIns="0" anchor="ctr" anchorCtr="0"/>
          <a:lstStyle>
            <a:lvl1pPr>
              <a:defRPr sz="10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fld id="{D785FC52-F2E6-4096-96DB-7C43DF67C0AB}" type="slidenum">
              <a:rPr lang="en-US" smtClean="0"/>
              <a:pPr>
                <a:defRPr/>
              </a:pPr>
              <a:t>‹#›</a:t>
            </a:fld>
            <a:endParaRPr lang="en-US"/>
          </a:p>
        </p:txBody>
      </p:sp>
      <p:pic>
        <p:nvPicPr>
          <p:cNvPr id="7" name="Picture 6"/>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9037320" y="6318503"/>
            <a:ext cx="106680" cy="539497"/>
          </a:xfrm>
          <a:prstGeom prst="rect">
            <a:avLst/>
          </a:prstGeom>
        </p:spPr>
      </p:pic>
      <p:pic>
        <p:nvPicPr>
          <p:cNvPr id="4" name="Picture 3"/>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722313" y="6469655"/>
            <a:ext cx="1242731" cy="187200"/>
          </a:xfrm>
          <a:prstGeom prst="rect">
            <a:avLst/>
          </a:prstGeom>
        </p:spPr>
      </p:pic>
    </p:spTree>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 id="2147483845" r:id="rId13"/>
    <p:sldLayoutId id="2147483846" r:id="rId14"/>
    <p:sldLayoutId id="2147483847" r:id="rId15"/>
    <p:sldLayoutId id="2147483848" r:id="rId16"/>
    <p:sldLayoutId id="2147483849" r:id="rId17"/>
    <p:sldLayoutId id="2147483850" r:id="rId18"/>
    <p:sldLayoutId id="2147483851" r:id="rId19"/>
    <p:sldLayoutId id="2147483854" r:id="rId20"/>
  </p:sldLayoutIdLst>
  <p:timing>
    <p:tnLst>
      <p:par>
        <p:cTn id="1" dur="indefinite" restart="never" nodeType="tmRoot"/>
      </p:par>
    </p:tnLst>
  </p:timing>
  <p:hf hdr="0" ftr="0" dt="0"/>
  <p:txStyles>
    <p:titleStyle>
      <a:lvl1pPr algn="l" defTabSz="914400" rtl="0" eaLnBrk="1" latinLnBrk="0" hangingPunct="1">
        <a:spcBef>
          <a:spcPct val="0"/>
        </a:spcBef>
        <a:buNone/>
        <a:defRPr sz="2400" b="1" kern="1200">
          <a:solidFill>
            <a:schemeClr val="tx2"/>
          </a:solidFill>
          <a:latin typeface="Arial" panose="020B0604020202020204" pitchFamily="34" charset="0"/>
          <a:ea typeface="Open Sans" panose="020B0606030504020204" pitchFamily="34" charset="0"/>
          <a:cs typeface="Arial" panose="020B0604020202020204" pitchFamily="34" charset="0"/>
        </a:defRPr>
      </a:lvl1pPr>
    </p:titleStyle>
    <p:bodyStyle>
      <a:lvl1pPr marL="268288" indent="-268288" algn="l" defTabSz="914400" rtl="0" eaLnBrk="1" latinLnBrk="0" hangingPunct="1">
        <a:lnSpc>
          <a:spcPct val="130000"/>
        </a:lnSpc>
        <a:spcBef>
          <a:spcPts val="0"/>
        </a:spcBef>
        <a:spcAft>
          <a:spcPts val="0"/>
        </a:spcAft>
        <a:buClr>
          <a:schemeClr val="tx2"/>
        </a:buClr>
        <a:buFont typeface="Wingdings" panose="05000000000000000000" pitchFamily="2" charset="2"/>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536575" indent="-268288" algn="l" defTabSz="914400" rtl="0" eaLnBrk="1" latinLnBrk="0" hangingPunct="1">
        <a:lnSpc>
          <a:spcPct val="130000"/>
        </a:lnSpc>
        <a:spcBef>
          <a:spcPts val="0"/>
        </a:spcBef>
        <a:spcAft>
          <a:spcPts val="0"/>
        </a:spcAft>
        <a:buClr>
          <a:schemeClr val="tx2"/>
        </a:buClr>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806450" indent="-228600" algn="l" defTabSz="914400" rtl="0" eaLnBrk="1" latinLnBrk="0" hangingPunct="1">
        <a:lnSpc>
          <a:spcPct val="130000"/>
        </a:lnSpc>
        <a:spcBef>
          <a:spcPts val="0"/>
        </a:spcBef>
        <a:spcAft>
          <a:spcPts val="0"/>
        </a:spcAft>
        <a:buClr>
          <a:srgbClr val="009EDE"/>
        </a:buClr>
        <a:buFont typeface="Open Sans" panose="020B0606030504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33400" y="3415157"/>
            <a:ext cx="3581400" cy="852043"/>
          </a:xfrm>
        </p:spPr>
        <p:txBody>
          <a:bodyPr/>
          <a:lstStyle/>
          <a:p>
            <a:r>
              <a:rPr lang="en-GB" sz="2400" dirty="0">
                <a:latin typeface="+mn-lt"/>
                <a:cs typeface="Zawgyi-One" panose="020B0604030504040204" pitchFamily="34" charset="0"/>
              </a:rPr>
              <a:t>Planning and Budgeting as Health </a:t>
            </a:r>
            <a:r>
              <a:rPr lang="en-GB" sz="2400" dirty="0" smtClean="0">
                <a:latin typeface="+mn-lt"/>
                <a:cs typeface="Zawgyi-One" panose="020B0604030504040204" pitchFamily="34" charset="0"/>
              </a:rPr>
              <a:t>System Strengthening</a:t>
            </a:r>
            <a:endParaRPr lang="en-US" sz="3200" dirty="0">
              <a:latin typeface="+mn-lt"/>
            </a:endParaRPr>
          </a:p>
        </p:txBody>
      </p:sp>
      <p:sp>
        <p:nvSpPr>
          <p:cNvPr id="5" name="Subtitle 4"/>
          <p:cNvSpPr>
            <a:spLocks noGrp="1"/>
          </p:cNvSpPr>
          <p:nvPr>
            <p:ph type="subTitle" idx="1"/>
          </p:nvPr>
        </p:nvSpPr>
        <p:spPr>
          <a:xfrm>
            <a:off x="550896" y="4458812"/>
            <a:ext cx="2954304" cy="798988"/>
          </a:xfrm>
        </p:spPr>
        <p:txBody>
          <a:bodyPr/>
          <a:lstStyle/>
          <a:p>
            <a:r>
              <a:rPr lang="en-GB" sz="1800" smtClean="0">
                <a:latin typeface="+mn-lt"/>
                <a:cs typeface="Zawgyi-One" panose="020B0604030504040204" pitchFamily="34" charset="0"/>
              </a:rPr>
              <a:t>November  </a:t>
            </a:r>
            <a:r>
              <a:rPr lang="en-GB" sz="1800" dirty="0" smtClean="0">
                <a:latin typeface="+mn-lt"/>
                <a:cs typeface="Zawgyi-One" panose="020B0604030504040204" pitchFamily="34" charset="0"/>
              </a:rPr>
              <a:t>2017</a:t>
            </a:r>
          </a:p>
          <a:p>
            <a:r>
              <a:rPr lang="en-GB" sz="1800" dirty="0">
                <a:cs typeface="Zawgyi-One" panose="020B0604030504040204" pitchFamily="34" charset="0"/>
              </a:rPr>
              <a:t>Nay </a:t>
            </a:r>
            <a:r>
              <a:rPr lang="en-GB" sz="1800" dirty="0" err="1">
                <a:cs typeface="Zawgyi-One" panose="020B0604030504040204" pitchFamily="34" charset="0"/>
              </a:rPr>
              <a:t>Pyi</a:t>
            </a:r>
            <a:r>
              <a:rPr lang="en-GB" sz="1800" dirty="0">
                <a:cs typeface="Zawgyi-One" panose="020B0604030504040204" pitchFamily="34" charset="0"/>
              </a:rPr>
              <a:t> Taw</a:t>
            </a:r>
            <a:endParaRPr lang="en-US" sz="1800" dirty="0">
              <a:latin typeface="+mn-lt"/>
            </a:endParaRPr>
          </a:p>
        </p:txBody>
      </p:sp>
    </p:spTree>
    <p:extLst>
      <p:ext uri="{BB962C8B-B14F-4D97-AF65-F5344CB8AC3E}">
        <p14:creationId xmlns:p14="http://schemas.microsoft.com/office/powerpoint/2010/main" val="19073364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10</a:t>
            </a:fld>
            <a:endParaRPr lang="en-US" dirty="0"/>
          </a:p>
        </p:txBody>
      </p:sp>
      <p:sp>
        <p:nvSpPr>
          <p:cNvPr id="3" name="Rectangle 2"/>
          <p:cNvSpPr/>
          <p:nvPr/>
        </p:nvSpPr>
        <p:spPr>
          <a:xfrm>
            <a:off x="381000" y="685800"/>
            <a:ext cx="8382000" cy="5539978"/>
          </a:xfrm>
          <a:prstGeom prst="rect">
            <a:avLst/>
          </a:prstGeom>
        </p:spPr>
        <p:txBody>
          <a:bodyPr wrap="square">
            <a:spAutoFit/>
          </a:bodyPr>
          <a:lstStyle/>
          <a:p>
            <a:pPr algn="ctr"/>
            <a:endParaRPr lang="en-US" sz="2400" dirty="0" smtClean="0"/>
          </a:p>
          <a:p>
            <a:r>
              <a:rPr lang="en-US" sz="2200" dirty="0" smtClean="0"/>
              <a:t>Any such system has </a:t>
            </a:r>
            <a:r>
              <a:rPr lang="en-US" sz="2200" b="1" dirty="0" smtClean="0"/>
              <a:t>three types of controls</a:t>
            </a:r>
            <a:r>
              <a:rPr lang="en-US" sz="2200" dirty="0" smtClean="0"/>
              <a:t>: preventive, detective and corrective measures.</a:t>
            </a:r>
            <a:endParaRPr lang="en-US" sz="2200" dirty="0"/>
          </a:p>
          <a:p>
            <a:pPr algn="ctr"/>
            <a:endParaRPr lang="en-US" sz="2200" dirty="0"/>
          </a:p>
          <a:p>
            <a:r>
              <a:rPr lang="en-US" sz="2200" b="1" dirty="0" smtClean="0"/>
              <a:t>Corrective measures are last resource only if the other two failed</a:t>
            </a:r>
            <a:r>
              <a:rPr lang="en-US" sz="2200" dirty="0" smtClean="0"/>
              <a:t>. These need to work now already to demonstrate that the system works. </a:t>
            </a:r>
          </a:p>
          <a:p>
            <a:endParaRPr lang="en-US" sz="2200" dirty="0"/>
          </a:p>
          <a:p>
            <a:r>
              <a:rPr lang="en-US" sz="2200" dirty="0" smtClean="0"/>
              <a:t>For advances in the future, it is ever more paramount that financial management capacity is robust and </a:t>
            </a:r>
            <a:r>
              <a:rPr lang="en-US" sz="2200" b="1" dirty="0" smtClean="0"/>
              <a:t>all supporting financial documentation stands the test of highest scrutiny </a:t>
            </a:r>
            <a:r>
              <a:rPr lang="en-US" sz="2200" dirty="0" smtClean="0"/>
              <a:t>and </a:t>
            </a:r>
            <a:r>
              <a:rPr lang="en-US" sz="2200" b="1" dirty="0" smtClean="0"/>
              <a:t>corrections are possible to make in the system </a:t>
            </a:r>
            <a:r>
              <a:rPr lang="en-US" sz="2200" dirty="0" smtClean="0"/>
              <a:t>(worst case scenario if ineligible claims are paid to pay the money back).</a:t>
            </a:r>
          </a:p>
          <a:p>
            <a:endParaRPr lang="en-US" sz="2200" dirty="0"/>
          </a:p>
          <a:p>
            <a:r>
              <a:rPr lang="en-US" sz="2200" dirty="0" smtClean="0"/>
              <a:t>The </a:t>
            </a:r>
            <a:r>
              <a:rPr lang="en-US" sz="2200" b="1" dirty="0" smtClean="0"/>
              <a:t>principles of Financial Management is the same </a:t>
            </a:r>
            <a:r>
              <a:rPr lang="en-US" sz="2200" dirty="0" smtClean="0"/>
              <a:t>irrespective how cash is provided!</a:t>
            </a:r>
          </a:p>
        </p:txBody>
      </p:sp>
      <p:sp>
        <p:nvSpPr>
          <p:cNvPr id="4" name="TextBox 3"/>
          <p:cNvSpPr txBox="1"/>
          <p:nvPr/>
        </p:nvSpPr>
        <p:spPr>
          <a:xfrm>
            <a:off x="609600" y="228600"/>
            <a:ext cx="1513556" cy="461665"/>
          </a:xfrm>
          <a:prstGeom prst="rect">
            <a:avLst/>
          </a:prstGeom>
          <a:noFill/>
        </p:spPr>
        <p:txBody>
          <a:bodyPr wrap="none" rtlCol="0">
            <a:spAutoFit/>
          </a:bodyPr>
          <a:lstStyle/>
          <a:p>
            <a:r>
              <a:rPr lang="en-US" sz="2400" b="1" dirty="0" smtClean="0"/>
              <a:t>Controls</a:t>
            </a:r>
            <a:r>
              <a:rPr lang="en-US" dirty="0" smtClean="0"/>
              <a:t> </a:t>
            </a:r>
            <a:endParaRPr lang="en-US" dirty="0"/>
          </a:p>
        </p:txBody>
      </p:sp>
    </p:spTree>
    <p:extLst>
      <p:ext uri="{BB962C8B-B14F-4D97-AF65-F5344CB8AC3E}">
        <p14:creationId xmlns:p14="http://schemas.microsoft.com/office/powerpoint/2010/main" val="23115413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11</a:t>
            </a:fld>
            <a:endParaRPr lang="en-US"/>
          </a:p>
        </p:txBody>
      </p:sp>
      <p:sp>
        <p:nvSpPr>
          <p:cNvPr id="14" name="Rectangle 13"/>
          <p:cNvSpPr/>
          <p:nvPr/>
        </p:nvSpPr>
        <p:spPr>
          <a:xfrm>
            <a:off x="381000" y="304800"/>
            <a:ext cx="8686800" cy="6370975"/>
          </a:xfrm>
          <a:prstGeom prst="rect">
            <a:avLst/>
          </a:prstGeom>
        </p:spPr>
        <p:txBody>
          <a:bodyPr wrap="square">
            <a:spAutoFit/>
          </a:bodyPr>
          <a:lstStyle/>
          <a:p>
            <a:r>
              <a:rPr lang="en-US" sz="2800" b="1" dirty="0" smtClean="0"/>
              <a:t>Achievements</a:t>
            </a:r>
            <a:endParaRPr lang="en-US" sz="2800" b="1" dirty="0"/>
          </a:p>
          <a:p>
            <a:r>
              <a:rPr lang="en-US" sz="2400" b="1" u="sng" dirty="0" smtClean="0"/>
              <a:t>Management </a:t>
            </a:r>
            <a:r>
              <a:rPr lang="en-US" sz="2400" b="1" u="sng" dirty="0"/>
              <a:t>and Financial </a:t>
            </a:r>
            <a:r>
              <a:rPr lang="en-US" sz="2400" b="1" u="sng" dirty="0" smtClean="0"/>
              <a:t>Systems</a:t>
            </a:r>
            <a:r>
              <a:rPr lang="en-US" sz="2400" b="1" u="sng" dirty="0"/>
              <a:t>, Tools, Practices and Controls: </a:t>
            </a:r>
            <a:endParaRPr lang="en-US" sz="2400" b="1" u="sng" dirty="0" smtClean="0"/>
          </a:p>
          <a:p>
            <a:pPr algn="ctr"/>
            <a:endParaRPr lang="en-GB" sz="2400" dirty="0"/>
          </a:p>
          <a:p>
            <a:pPr marL="457200" lvl="0" indent="-457200">
              <a:buFont typeface="+mj-lt"/>
              <a:buAutoNum type="arabicPeriod"/>
            </a:pPr>
            <a:r>
              <a:rPr lang="en-GB" sz="2200" b="1" dirty="0" smtClean="0"/>
              <a:t>Quarterly </a:t>
            </a:r>
            <a:r>
              <a:rPr lang="en-GB" sz="2200" b="1" dirty="0"/>
              <a:t>workplans</a:t>
            </a:r>
            <a:r>
              <a:rPr lang="en-GB" sz="2200" dirty="0"/>
              <a:t> detailing each </a:t>
            </a:r>
            <a:r>
              <a:rPr lang="en-GB" sz="2200" dirty="0" smtClean="0"/>
              <a:t>activity developed by DOPH (TMOs, ADs, </a:t>
            </a:r>
            <a:r>
              <a:rPr lang="en-GB" sz="2200" dirty="0"/>
              <a:t>Team-leaders,) </a:t>
            </a:r>
            <a:r>
              <a:rPr lang="en-GB" sz="2200" dirty="0" smtClean="0"/>
              <a:t>and approved by National Programme Manager</a:t>
            </a:r>
          </a:p>
          <a:p>
            <a:pPr marL="457200" lvl="0" indent="-457200">
              <a:buFont typeface="+mj-lt"/>
              <a:buAutoNum type="arabicPeriod"/>
            </a:pPr>
            <a:endParaRPr lang="en-GB" sz="2200" dirty="0"/>
          </a:p>
          <a:p>
            <a:pPr marL="457200" indent="-457200">
              <a:buFont typeface="+mj-lt"/>
              <a:buAutoNum type="arabicPeriod"/>
            </a:pPr>
            <a:r>
              <a:rPr lang="en-GB" sz="2200" b="1" dirty="0" smtClean="0"/>
              <a:t>Microlevel budgets</a:t>
            </a:r>
            <a:r>
              <a:rPr lang="en-GB" sz="2200" dirty="0" smtClean="0"/>
              <a:t> </a:t>
            </a:r>
            <a:r>
              <a:rPr lang="en-GB" sz="2200" dirty="0"/>
              <a:t>assigned </a:t>
            </a:r>
            <a:r>
              <a:rPr lang="en-GB" sz="2200" dirty="0" smtClean="0"/>
              <a:t>by National Programmes to </a:t>
            </a:r>
            <a:r>
              <a:rPr lang="en-GB" sz="2200" dirty="0"/>
              <a:t>each and </a:t>
            </a:r>
            <a:r>
              <a:rPr lang="en-GB" sz="2200" dirty="0" smtClean="0"/>
              <a:t>every activity, developed by DOPH (TMOs</a:t>
            </a:r>
            <a:r>
              <a:rPr lang="en-GB" sz="2200" dirty="0"/>
              <a:t>, </a:t>
            </a:r>
            <a:r>
              <a:rPr lang="en-GB" sz="2200" dirty="0" smtClean="0"/>
              <a:t>ADs</a:t>
            </a:r>
            <a:r>
              <a:rPr lang="en-GB" sz="2200" dirty="0"/>
              <a:t>, Team-leaders) and approved by National Programme </a:t>
            </a:r>
            <a:r>
              <a:rPr lang="en-GB" sz="2200" dirty="0" smtClean="0"/>
              <a:t>Manager</a:t>
            </a:r>
          </a:p>
          <a:p>
            <a:pPr marL="457200" indent="-457200">
              <a:buFont typeface="+mj-lt"/>
              <a:buAutoNum type="arabicPeriod"/>
            </a:pPr>
            <a:endParaRPr lang="en-GB" sz="2200" dirty="0"/>
          </a:p>
          <a:p>
            <a:pPr marL="457200" lvl="0" indent="-457200">
              <a:buFont typeface="+mj-lt"/>
              <a:buAutoNum type="arabicPeriod"/>
            </a:pPr>
            <a:r>
              <a:rPr lang="en-GB" sz="2200" b="1" dirty="0" smtClean="0"/>
              <a:t>Defined </a:t>
            </a:r>
            <a:r>
              <a:rPr lang="en-GB" sz="2200" b="1" dirty="0"/>
              <a:t>management </a:t>
            </a:r>
            <a:r>
              <a:rPr lang="en-GB" sz="2200" b="1" dirty="0" smtClean="0"/>
              <a:t>systems </a:t>
            </a:r>
            <a:r>
              <a:rPr lang="en-GB" sz="2200" dirty="0" smtClean="0"/>
              <a:t>with </a:t>
            </a:r>
            <a:r>
              <a:rPr lang="en-GB" sz="2200" dirty="0"/>
              <a:t>delegation of authority to certify payments in the National Programmes at all </a:t>
            </a:r>
            <a:r>
              <a:rPr lang="en-GB" sz="2200" dirty="0" smtClean="0"/>
              <a:t>levels</a:t>
            </a:r>
          </a:p>
          <a:p>
            <a:pPr marL="457200" lvl="0" indent="-457200">
              <a:buFont typeface="+mj-lt"/>
              <a:buAutoNum type="arabicPeriod"/>
            </a:pPr>
            <a:endParaRPr lang="en-GB" sz="2200" dirty="0" smtClean="0"/>
          </a:p>
          <a:p>
            <a:pPr marL="457200" indent="-457200">
              <a:buFont typeface="+mj-lt"/>
              <a:buAutoNum type="arabicPeriod"/>
            </a:pPr>
            <a:r>
              <a:rPr lang="en-GB" sz="2200" b="1" dirty="0" smtClean="0">
                <a:latin typeface="Arial" pitchFamily="34" charset="0"/>
                <a:cs typeface="Arial" pitchFamily="34" charset="0"/>
              </a:rPr>
              <a:t>SOPs</a:t>
            </a:r>
            <a:r>
              <a:rPr lang="en-GB" sz="2200" b="1" dirty="0" smtClean="0"/>
              <a:t> </a:t>
            </a:r>
            <a:r>
              <a:rPr lang="en-GB" sz="2200" dirty="0"/>
              <a:t>developed with </a:t>
            </a:r>
            <a:r>
              <a:rPr lang="en-GB" sz="2200" dirty="0" err="1" smtClean="0"/>
              <a:t>DoPH</a:t>
            </a:r>
            <a:r>
              <a:rPr lang="en-GB" sz="2200" dirty="0" smtClean="0"/>
              <a:t> </a:t>
            </a:r>
            <a:r>
              <a:rPr lang="en-GB" sz="2200" dirty="0"/>
              <a:t>to define procedural </a:t>
            </a:r>
            <a:r>
              <a:rPr lang="en-GB" sz="2200" dirty="0" smtClean="0"/>
              <a:t>standards, clear procedures and eligible claims - </a:t>
            </a:r>
            <a:r>
              <a:rPr lang="en-GB" sz="2200" b="1" dirty="0" smtClean="0"/>
              <a:t>Simple </a:t>
            </a:r>
            <a:r>
              <a:rPr lang="en-GB" sz="2200" b="1" dirty="0"/>
              <a:t>forms/tools </a:t>
            </a:r>
            <a:r>
              <a:rPr lang="en-GB" sz="2200" dirty="0"/>
              <a:t>developed with </a:t>
            </a:r>
            <a:r>
              <a:rPr lang="en-GB" sz="2200" dirty="0" err="1" smtClean="0"/>
              <a:t>DoPH</a:t>
            </a:r>
            <a:r>
              <a:rPr lang="en-GB" sz="2200" dirty="0" smtClean="0"/>
              <a:t> </a:t>
            </a:r>
            <a:r>
              <a:rPr lang="en-GB" sz="2200" dirty="0"/>
              <a:t>to make claims </a:t>
            </a:r>
          </a:p>
        </p:txBody>
      </p:sp>
    </p:spTree>
    <p:extLst>
      <p:ext uri="{BB962C8B-B14F-4D97-AF65-F5344CB8AC3E}">
        <p14:creationId xmlns:p14="http://schemas.microsoft.com/office/powerpoint/2010/main" val="33203033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12</a:t>
            </a:fld>
            <a:endParaRPr lang="en-US"/>
          </a:p>
        </p:txBody>
      </p:sp>
      <p:sp>
        <p:nvSpPr>
          <p:cNvPr id="14" name="Rectangle 13"/>
          <p:cNvSpPr/>
          <p:nvPr/>
        </p:nvSpPr>
        <p:spPr>
          <a:xfrm>
            <a:off x="152400" y="685800"/>
            <a:ext cx="8839200" cy="5940088"/>
          </a:xfrm>
          <a:prstGeom prst="rect">
            <a:avLst/>
          </a:prstGeom>
        </p:spPr>
        <p:txBody>
          <a:bodyPr wrap="square">
            <a:spAutoFit/>
          </a:bodyPr>
          <a:lstStyle/>
          <a:p>
            <a:r>
              <a:rPr lang="en-GB" sz="2800" b="1" dirty="0" smtClean="0"/>
              <a:t>Achievements </a:t>
            </a:r>
            <a:r>
              <a:rPr lang="en-GB" sz="2800" b="1" i="1" dirty="0" smtClean="0"/>
              <a:t>(</a:t>
            </a:r>
            <a:r>
              <a:rPr lang="en-US" sz="2800" b="1" i="1" dirty="0" smtClean="0"/>
              <a:t>Contd..)</a:t>
            </a:r>
            <a:endParaRPr lang="en-GB" sz="2800" b="1" i="1" dirty="0"/>
          </a:p>
          <a:p>
            <a:r>
              <a:rPr lang="en-GB" sz="2400" b="1" u="sng" dirty="0"/>
              <a:t>Management and Financial Systems, Tools, Practices and Controls: </a:t>
            </a:r>
          </a:p>
          <a:p>
            <a:pPr algn="ctr"/>
            <a:endParaRPr lang="en-US" sz="2000" b="1" u="sng" dirty="0" smtClean="0"/>
          </a:p>
          <a:p>
            <a:pPr marL="457200" lvl="0" indent="-457200">
              <a:spcAft>
                <a:spcPts val="600"/>
              </a:spcAft>
              <a:buFont typeface="+mj-lt"/>
              <a:buAutoNum type="arabicPeriod" startAt="5"/>
            </a:pPr>
            <a:r>
              <a:rPr lang="en-GB" sz="2200" b="1" dirty="0" smtClean="0"/>
              <a:t>Technical </a:t>
            </a:r>
            <a:r>
              <a:rPr lang="en-GB" sz="2200" b="1" dirty="0"/>
              <a:t>reports developed </a:t>
            </a:r>
            <a:r>
              <a:rPr lang="en-GB" sz="2200" dirty="0" smtClean="0"/>
              <a:t>by TMOs/ADs/Team-leaders for M&amp;E activities – strengthened and standardised reporting</a:t>
            </a:r>
          </a:p>
          <a:p>
            <a:pPr marL="457200" indent="-457200">
              <a:spcAft>
                <a:spcPts val="600"/>
              </a:spcAft>
              <a:buFont typeface="+mj-lt"/>
              <a:buAutoNum type="arabicPeriod" startAt="5"/>
            </a:pPr>
            <a:r>
              <a:rPr lang="en-GB" sz="2200" b="1" dirty="0" smtClean="0"/>
              <a:t>Technical </a:t>
            </a:r>
            <a:r>
              <a:rPr lang="en-GB" sz="2200" b="1" dirty="0"/>
              <a:t>reports transferred</a:t>
            </a:r>
            <a:r>
              <a:rPr lang="en-GB" sz="2200" dirty="0"/>
              <a:t> to the </a:t>
            </a:r>
            <a:r>
              <a:rPr lang="en-GB" sz="2200" dirty="0" err="1" smtClean="0"/>
              <a:t>DoPH</a:t>
            </a:r>
            <a:r>
              <a:rPr lang="en-GB" sz="2200" dirty="0" smtClean="0"/>
              <a:t> </a:t>
            </a:r>
            <a:r>
              <a:rPr lang="en-GB" sz="2200" dirty="0"/>
              <a:t>in the centre of National </a:t>
            </a:r>
            <a:r>
              <a:rPr lang="en-GB" sz="2200" dirty="0" smtClean="0"/>
              <a:t>Programmes</a:t>
            </a:r>
          </a:p>
          <a:p>
            <a:pPr marL="457200" indent="-457200">
              <a:spcAft>
                <a:spcPts val="600"/>
              </a:spcAft>
              <a:buFont typeface="+mj-lt"/>
              <a:buAutoNum type="arabicPeriod" startAt="5"/>
            </a:pPr>
            <a:r>
              <a:rPr lang="en-GB" sz="2200" b="1" dirty="0" smtClean="0"/>
              <a:t>Two Field </a:t>
            </a:r>
            <a:r>
              <a:rPr lang="en-GB" sz="2200" b="1" dirty="0"/>
              <a:t>Finance Assistants </a:t>
            </a:r>
            <a:r>
              <a:rPr lang="en-GB" sz="2200" b="1" dirty="0" smtClean="0"/>
              <a:t>are located </a:t>
            </a:r>
            <a:r>
              <a:rPr lang="en-GB" sz="2200" b="1" dirty="0"/>
              <a:t>in each State and Regional </a:t>
            </a:r>
            <a:r>
              <a:rPr lang="en-GB" sz="2200" b="1" dirty="0" smtClean="0"/>
              <a:t>Centre, </a:t>
            </a:r>
            <a:r>
              <a:rPr lang="en-GB" sz="2200" dirty="0" smtClean="0"/>
              <a:t>supporting implementation and capacity building</a:t>
            </a:r>
          </a:p>
          <a:p>
            <a:pPr marL="457200" indent="-457200">
              <a:spcAft>
                <a:spcPts val="600"/>
              </a:spcAft>
              <a:buFont typeface="+mj-lt"/>
              <a:buAutoNum type="arabicPeriod" startAt="5"/>
            </a:pPr>
            <a:r>
              <a:rPr lang="en-US" sz="2200" b="1" dirty="0" smtClean="0"/>
              <a:t>Expenditure reports consolidated monthly </a:t>
            </a:r>
            <a:r>
              <a:rPr lang="en-US" sz="2200" dirty="0" smtClean="0"/>
              <a:t>for management decisions, work planning and transferred to DoPH in NPT and at the S/R level</a:t>
            </a:r>
          </a:p>
          <a:p>
            <a:pPr marL="457200" indent="-457200">
              <a:spcAft>
                <a:spcPts val="600"/>
              </a:spcAft>
              <a:buFont typeface="+mj-lt"/>
              <a:buAutoNum type="arabicPeriod" startAt="5"/>
            </a:pPr>
            <a:r>
              <a:rPr lang="en-US" sz="2200" b="1" dirty="0" smtClean="0">
                <a:solidFill>
                  <a:srgbClr val="FF0000"/>
                </a:solidFill>
              </a:rPr>
              <a:t>The Scheme is scalable and can accommodate any source of funding. All it needs is a comprehensive bottom up plan. </a:t>
            </a:r>
            <a:endParaRPr lang="en-GB" sz="2200" b="1" dirty="0" smtClean="0">
              <a:solidFill>
                <a:srgbClr val="FF0000"/>
              </a:solidFill>
            </a:endParaRPr>
          </a:p>
        </p:txBody>
      </p:sp>
    </p:spTree>
    <p:extLst>
      <p:ext uri="{BB962C8B-B14F-4D97-AF65-F5344CB8AC3E}">
        <p14:creationId xmlns:p14="http://schemas.microsoft.com/office/powerpoint/2010/main" val="15737012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209800" y="2895600"/>
            <a:ext cx="4711700" cy="1015663"/>
          </a:xfrm>
          <a:prstGeom prst="rect">
            <a:avLst/>
          </a:prstGeom>
        </p:spPr>
        <p:txBody>
          <a:bodyPr wrap="square">
            <a:spAutoFit/>
          </a:bodyPr>
          <a:lstStyle/>
          <a:p>
            <a:pPr algn="ctr">
              <a:spcAft>
                <a:spcPts val="0"/>
              </a:spcAft>
              <a:defRPr sz="2400" b="1" i="0" u="none" strike="noStrike" kern="1200" baseline="0">
                <a:solidFill>
                  <a:prstClr val="black"/>
                </a:solidFill>
                <a:latin typeface="+mn-lt"/>
                <a:ea typeface="+mn-ea"/>
                <a:cs typeface="+mn-cs"/>
              </a:defRPr>
            </a:pPr>
            <a:r>
              <a:rPr lang="en-US" sz="6000" b="1" dirty="0" smtClean="0">
                <a:solidFill>
                  <a:prstClr val="black"/>
                </a:solidFill>
                <a:latin typeface="Arial" pitchFamily="34" charset="0"/>
                <a:cs typeface="Arial" pitchFamily="34" charset="0"/>
              </a:rPr>
              <a:t>Thank You</a:t>
            </a:r>
            <a:endParaRPr lang="en-US" sz="4400" b="1" dirty="0" smtClean="0">
              <a:solidFill>
                <a:prstClr val="black"/>
              </a:solidFill>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13</a:t>
            </a:fld>
            <a:endParaRPr lang="en-US"/>
          </a:p>
        </p:txBody>
      </p:sp>
    </p:spTree>
    <p:extLst>
      <p:ext uri="{BB962C8B-B14F-4D97-AF65-F5344CB8AC3E}">
        <p14:creationId xmlns:p14="http://schemas.microsoft.com/office/powerpoint/2010/main" val="10331914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2</a:t>
            </a:fld>
            <a:endParaRPr lang="en-US"/>
          </a:p>
        </p:txBody>
      </p:sp>
      <p:sp>
        <p:nvSpPr>
          <p:cNvPr id="14" name="Rectangle 13"/>
          <p:cNvSpPr/>
          <p:nvPr/>
        </p:nvSpPr>
        <p:spPr>
          <a:xfrm>
            <a:off x="152400" y="1114485"/>
            <a:ext cx="8839200" cy="4524315"/>
          </a:xfrm>
          <a:prstGeom prst="rect">
            <a:avLst/>
          </a:prstGeom>
        </p:spPr>
        <p:txBody>
          <a:bodyPr wrap="square">
            <a:spAutoFit/>
          </a:bodyPr>
          <a:lstStyle/>
          <a:p>
            <a:pPr algn="ctr">
              <a:spcAft>
                <a:spcPts val="0"/>
              </a:spcAft>
              <a:defRPr sz="2400" b="1" i="0" u="none" strike="noStrike" kern="1200" baseline="0">
                <a:solidFill>
                  <a:prstClr val="black"/>
                </a:solidFill>
                <a:latin typeface="+mn-lt"/>
                <a:ea typeface="+mn-ea"/>
                <a:cs typeface="+mn-cs"/>
              </a:defRPr>
            </a:pPr>
            <a:endParaRPr lang="en-US" sz="2400" b="1" dirty="0" smtClean="0">
              <a:solidFill>
                <a:prstClr val="black"/>
              </a:solidFill>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r>
              <a:rPr lang="en-US" sz="2400" b="1" dirty="0" smtClean="0">
                <a:latin typeface="Arial" pitchFamily="34" charset="0"/>
                <a:cs typeface="Arial" pitchFamily="34" charset="0"/>
              </a:rPr>
              <a:t>Health System Strengthening Lessons </a:t>
            </a:r>
            <a:r>
              <a:rPr lang="en-US" sz="2400" b="1" dirty="0">
                <a:latin typeface="Arial" pitchFamily="34" charset="0"/>
                <a:cs typeface="Arial" pitchFamily="34" charset="0"/>
              </a:rPr>
              <a:t>Learnt in the GF </a:t>
            </a:r>
            <a:r>
              <a:rPr lang="en-US" sz="2400" b="1" dirty="0" smtClean="0">
                <a:latin typeface="Arial" pitchFamily="34" charset="0"/>
                <a:cs typeface="Arial" pitchFamily="34" charset="0"/>
              </a:rPr>
              <a:t>Implementation</a:t>
            </a:r>
            <a:endParaRPr lang="en-US" sz="2400" b="1" dirty="0">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endParaRPr lang="en-US" sz="2400" b="1" dirty="0" smtClean="0">
              <a:solidFill>
                <a:srgbClr val="FF0000"/>
              </a:solidFill>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r>
              <a:rPr lang="en-US" sz="2400" b="1" dirty="0">
                <a:solidFill>
                  <a:prstClr val="black"/>
                </a:solidFill>
                <a:latin typeface="Arial" pitchFamily="34" charset="0"/>
                <a:cs typeface="Arial" pitchFamily="34" charset="0"/>
              </a:rPr>
              <a:t>Capacity </a:t>
            </a:r>
            <a:r>
              <a:rPr lang="en-US" sz="2400" b="1" dirty="0" smtClean="0">
                <a:solidFill>
                  <a:prstClr val="black"/>
                </a:solidFill>
                <a:latin typeface="Arial" pitchFamily="34" charset="0"/>
                <a:cs typeface="Arial" pitchFamily="34" charset="0"/>
              </a:rPr>
              <a:t>Building </a:t>
            </a:r>
            <a:r>
              <a:rPr lang="en-US" sz="2400" b="1" dirty="0">
                <a:solidFill>
                  <a:prstClr val="black"/>
                </a:solidFill>
                <a:latin typeface="Arial" pitchFamily="34" charset="0"/>
                <a:cs typeface="Arial" pitchFamily="34" charset="0"/>
              </a:rPr>
              <a:t>on Regional and Township </a:t>
            </a:r>
            <a:r>
              <a:rPr lang="en-US" sz="2400" b="1" dirty="0" smtClean="0">
                <a:solidFill>
                  <a:prstClr val="black"/>
                </a:solidFill>
                <a:latin typeface="Arial" pitchFamily="34" charset="0"/>
                <a:cs typeface="Arial" pitchFamily="34" charset="0"/>
              </a:rPr>
              <a:t>Level: </a:t>
            </a:r>
            <a:r>
              <a:rPr lang="en-US" sz="2400" b="1" dirty="0" smtClean="0">
                <a:solidFill>
                  <a:schemeClr val="accent5">
                    <a:lumMod val="75000"/>
                  </a:schemeClr>
                </a:solidFill>
                <a:latin typeface="Arial" pitchFamily="34" charset="0"/>
                <a:cs typeface="Arial" pitchFamily="34" charset="0"/>
              </a:rPr>
              <a:t>Managed Cash Flow Mechanism</a:t>
            </a:r>
          </a:p>
          <a:p>
            <a:pPr algn="ctr">
              <a:spcAft>
                <a:spcPts val="0"/>
              </a:spcAft>
              <a:defRPr sz="2400" b="1" i="0" u="none" strike="noStrike" kern="1200" baseline="0">
                <a:solidFill>
                  <a:prstClr val="black"/>
                </a:solidFill>
                <a:latin typeface="+mn-lt"/>
                <a:ea typeface="+mn-ea"/>
                <a:cs typeface="+mn-cs"/>
              </a:defRPr>
            </a:pPr>
            <a:endParaRPr lang="en-US" sz="2400" b="1" dirty="0">
              <a:solidFill>
                <a:prstClr val="black"/>
              </a:solidFill>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r>
              <a:rPr lang="en-US" sz="2400" b="1" i="1" dirty="0" smtClean="0">
                <a:solidFill>
                  <a:prstClr val="black"/>
                </a:solidFill>
                <a:latin typeface="Arial" pitchFamily="34" charset="0"/>
                <a:cs typeface="Arial" pitchFamily="34" charset="0"/>
              </a:rPr>
              <a:t>A policy instrument that builds and strengthens robust management capacities, systems and financial controls </a:t>
            </a:r>
            <a:r>
              <a:rPr lang="en-US" sz="2400" b="1" i="1" dirty="0" smtClean="0">
                <a:solidFill>
                  <a:schemeClr val="accent5">
                    <a:lumMod val="75000"/>
                  </a:schemeClr>
                </a:solidFill>
                <a:latin typeface="Arial" pitchFamily="34" charset="0"/>
                <a:cs typeface="Arial" pitchFamily="34" charset="0"/>
              </a:rPr>
              <a:t>in the public sector</a:t>
            </a:r>
          </a:p>
          <a:p>
            <a:pPr algn="ctr">
              <a:spcAft>
                <a:spcPts val="0"/>
              </a:spcAft>
              <a:defRPr sz="2400" b="1" i="0" u="none" strike="noStrike" kern="1200" baseline="0">
                <a:solidFill>
                  <a:prstClr val="black"/>
                </a:solidFill>
                <a:latin typeface="+mn-lt"/>
                <a:ea typeface="+mn-ea"/>
                <a:cs typeface="+mn-cs"/>
              </a:defRPr>
            </a:pPr>
            <a:endParaRPr lang="en-US" sz="2400" b="1" dirty="0" smtClean="0">
              <a:solidFill>
                <a:prstClr val="black"/>
              </a:solidFill>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endParaRPr lang="en-US" sz="2400" b="1"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16915441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need MCF </a:t>
            </a:r>
            <a:endParaRPr lang="en-US" dirty="0"/>
          </a:p>
        </p:txBody>
      </p:sp>
      <p:sp>
        <p:nvSpPr>
          <p:cNvPr id="3" name="Slide Number Placeholder 2"/>
          <p:cNvSpPr>
            <a:spLocks noGrp="1"/>
          </p:cNvSpPr>
          <p:nvPr>
            <p:ph type="sldNum" sz="quarter" idx="11"/>
          </p:nvPr>
        </p:nvSpPr>
        <p:spPr/>
        <p:txBody>
          <a:bodyPr/>
          <a:lstStyle/>
          <a:p>
            <a:pPr>
              <a:defRPr/>
            </a:pPr>
            <a:fld id="{D785FC52-F2E6-4096-96DB-7C43DF67C0AB}" type="slidenum">
              <a:rPr lang="en-US" smtClean="0"/>
              <a:pPr>
                <a:defRPr/>
              </a:pPr>
              <a:t>3</a:t>
            </a:fld>
            <a:endParaRPr lang="en-US"/>
          </a:p>
        </p:txBody>
      </p:sp>
      <p:sp>
        <p:nvSpPr>
          <p:cNvPr id="4" name="Content Placeholder 3"/>
          <p:cNvSpPr>
            <a:spLocks noGrp="1"/>
          </p:cNvSpPr>
          <p:nvPr>
            <p:ph sz="quarter" idx="12"/>
          </p:nvPr>
        </p:nvSpPr>
        <p:spPr/>
        <p:txBody>
          <a:bodyPr/>
          <a:lstStyle/>
          <a:p>
            <a:r>
              <a:rPr lang="en-US" dirty="0" smtClean="0"/>
              <a:t>From the GF approved budgets nearly 30-40M USD/year  are spent by 3 National Programs (ATM) through out the country for their Non- PSM activities. </a:t>
            </a:r>
          </a:p>
          <a:p>
            <a:r>
              <a:rPr lang="en-US" dirty="0" smtClean="0"/>
              <a:t>In an environment of international restrictions , how do we ensure that every activity is financed at the right time, in the right amount and in the right way. ( Nearly 6000-9000 activities/</a:t>
            </a:r>
            <a:r>
              <a:rPr lang="en-US" dirty="0" err="1" smtClean="0"/>
              <a:t>qtr</a:t>
            </a:r>
            <a:r>
              <a:rPr lang="en-US" dirty="0" smtClean="0"/>
              <a:t>) </a:t>
            </a:r>
          </a:p>
          <a:p>
            <a:r>
              <a:rPr lang="en-US" dirty="0" smtClean="0"/>
              <a:t>This led to the creation of a mechanism called MCF which has proven to create a culture of  bottom up planning, top down Management structures and prudent financial controls. </a:t>
            </a:r>
          </a:p>
          <a:p>
            <a:r>
              <a:rPr lang="en-US" dirty="0" smtClean="0"/>
              <a:t>The success of this mechanism is based on 3 Major Pillars</a:t>
            </a:r>
          </a:p>
          <a:p>
            <a:pPr marL="342900" indent="-342900">
              <a:buFont typeface="+mj-lt"/>
              <a:buAutoNum type="arabicPeriod"/>
            </a:pPr>
            <a:r>
              <a:rPr lang="en-US" dirty="0" smtClean="0"/>
              <a:t>Micro Level Bottom up Quarterly Plans</a:t>
            </a:r>
          </a:p>
          <a:p>
            <a:pPr marL="342900" indent="-342900">
              <a:buFont typeface="+mj-lt"/>
              <a:buAutoNum type="arabicPeriod"/>
            </a:pPr>
            <a:r>
              <a:rPr lang="en-US" dirty="0" smtClean="0"/>
              <a:t>Top Down Management Structures/controls  with comprehensive SOP </a:t>
            </a:r>
          </a:p>
          <a:p>
            <a:pPr marL="342900" indent="-342900">
              <a:buFont typeface="+mj-lt"/>
              <a:buAutoNum type="arabicPeriod"/>
            </a:pPr>
            <a:r>
              <a:rPr lang="en-US" dirty="0" smtClean="0"/>
              <a:t>Cash Flow through locally based Finance Assistants. </a:t>
            </a:r>
          </a:p>
          <a:p>
            <a:endParaRPr lang="en-US" dirty="0"/>
          </a:p>
        </p:txBody>
      </p:sp>
      <p:sp>
        <p:nvSpPr>
          <p:cNvPr id="5" name="Text Placeholder 4"/>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1691088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4</a:t>
            </a:fld>
            <a:endParaRPr lang="en-US"/>
          </a:p>
        </p:txBody>
      </p:sp>
      <p:sp>
        <p:nvSpPr>
          <p:cNvPr id="14" name="Rectangle 13"/>
          <p:cNvSpPr/>
          <p:nvPr/>
        </p:nvSpPr>
        <p:spPr>
          <a:xfrm>
            <a:off x="457200" y="533400"/>
            <a:ext cx="8534400" cy="5755422"/>
          </a:xfrm>
          <a:prstGeom prst="rect">
            <a:avLst/>
          </a:prstGeom>
        </p:spPr>
        <p:txBody>
          <a:bodyPr wrap="square">
            <a:spAutoFit/>
          </a:bodyPr>
          <a:lstStyle/>
          <a:p>
            <a:r>
              <a:rPr lang="en-US" sz="2800" b="1" dirty="0" smtClean="0">
                <a:latin typeface="Arial" pitchFamily="34" charset="0"/>
                <a:cs typeface="Arial" pitchFamily="34" charset="0"/>
              </a:rPr>
              <a:t>Key </a:t>
            </a:r>
            <a:r>
              <a:rPr lang="en-US" sz="2800" b="1" dirty="0">
                <a:latin typeface="Arial" pitchFamily="34" charset="0"/>
                <a:cs typeface="Arial" pitchFamily="34" charset="0"/>
              </a:rPr>
              <a:t>is </a:t>
            </a:r>
            <a:r>
              <a:rPr lang="en-US" sz="2800" b="1" dirty="0">
                <a:solidFill>
                  <a:schemeClr val="accent5">
                    <a:lumMod val="75000"/>
                  </a:schemeClr>
                </a:solidFill>
                <a:latin typeface="Arial" pitchFamily="34" charset="0"/>
                <a:cs typeface="Arial" pitchFamily="34" charset="0"/>
              </a:rPr>
              <a:t>to know what activities </a:t>
            </a:r>
            <a:r>
              <a:rPr lang="en-US" sz="2800" b="1" dirty="0">
                <a:latin typeface="Arial" pitchFamily="34" charset="0"/>
                <a:cs typeface="Arial" pitchFamily="34" charset="0"/>
              </a:rPr>
              <a:t>are planned, when and where with what budget exactly for </a:t>
            </a:r>
            <a:r>
              <a:rPr lang="en-US" sz="2800" b="1" dirty="0" smtClean="0">
                <a:latin typeface="Arial" pitchFamily="34" charset="0"/>
                <a:cs typeface="Arial" pitchFamily="34" charset="0"/>
              </a:rPr>
              <a:t>each</a:t>
            </a:r>
            <a:endParaRPr lang="en-GB" sz="2800" dirty="0">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endParaRPr lang="en-US" sz="2400" b="1" dirty="0" smtClean="0">
              <a:solidFill>
                <a:prstClr val="black"/>
              </a:solidFill>
              <a:latin typeface="Arial" pitchFamily="34" charset="0"/>
              <a:cs typeface="Arial" pitchFamily="34" charset="0"/>
            </a:endParaRPr>
          </a:p>
          <a:p>
            <a:pPr>
              <a:spcAft>
                <a:spcPts val="0"/>
              </a:spcAft>
              <a:defRPr sz="2400" b="1" i="0" u="none" strike="noStrike" kern="1200" baseline="0">
                <a:solidFill>
                  <a:prstClr val="black"/>
                </a:solidFill>
                <a:latin typeface="+mn-lt"/>
                <a:ea typeface="+mn-ea"/>
                <a:cs typeface="+mn-cs"/>
              </a:defRPr>
            </a:pPr>
            <a:r>
              <a:rPr lang="en-US" sz="2400" b="1" dirty="0" smtClean="0">
                <a:solidFill>
                  <a:prstClr val="black"/>
                </a:solidFill>
                <a:latin typeface="Arial" pitchFamily="34" charset="0"/>
                <a:cs typeface="Arial" pitchFamily="34" charset="0"/>
              </a:rPr>
              <a:t>6,500 – 7,000 activities per quarter in 330 Townships (15-40 activities per Tsp!)</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Trainings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M&amp;E/Supervisory visits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Transport of patients, diagnostic samples, drugs, commodities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Surveys/studies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Diagnostic support costs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Living support costs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Patient follow up / tracing</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Review meetings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Printing</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Care packages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Repair/maintenance</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Volunteer incentives</a:t>
            </a:r>
          </a:p>
        </p:txBody>
      </p:sp>
      <p:sp>
        <p:nvSpPr>
          <p:cNvPr id="3" name="TextBox 2"/>
          <p:cNvSpPr txBox="1"/>
          <p:nvPr/>
        </p:nvSpPr>
        <p:spPr>
          <a:xfrm>
            <a:off x="533400" y="228600"/>
            <a:ext cx="3223959" cy="461665"/>
          </a:xfrm>
          <a:prstGeom prst="rect">
            <a:avLst/>
          </a:prstGeom>
          <a:noFill/>
        </p:spPr>
        <p:txBody>
          <a:bodyPr wrap="none" rtlCol="0">
            <a:spAutoFit/>
          </a:bodyPr>
          <a:lstStyle/>
          <a:p>
            <a:r>
              <a:rPr lang="en-US" sz="2400" b="1" dirty="0" smtClean="0"/>
              <a:t>Bottom Up Planning </a:t>
            </a:r>
            <a:endParaRPr lang="en-US" sz="2400" b="1" dirty="0"/>
          </a:p>
        </p:txBody>
      </p:sp>
    </p:spTree>
    <p:extLst>
      <p:ext uri="{BB962C8B-B14F-4D97-AF65-F5344CB8AC3E}">
        <p14:creationId xmlns:p14="http://schemas.microsoft.com/office/powerpoint/2010/main" val="33203033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2547158" y="6324600"/>
            <a:ext cx="3760574" cy="338554"/>
          </a:xfrm>
          <a:prstGeom prst="rect">
            <a:avLst/>
          </a:prstGeom>
          <a:noFill/>
        </p:spPr>
        <p:txBody>
          <a:bodyPr wrap="square" rtlCol="0">
            <a:spAutoFit/>
          </a:bodyPr>
          <a:lstStyle/>
          <a:p>
            <a:pPr algn="ctr"/>
            <a:r>
              <a:rPr lang="en-US" sz="1600" b="1" dirty="0" smtClean="0">
                <a:solidFill>
                  <a:srgbClr val="FF0000"/>
                </a:solidFill>
              </a:rPr>
              <a:t>  </a:t>
            </a:r>
            <a:r>
              <a:rPr lang="en-US" sz="1600" b="1" dirty="0" smtClean="0"/>
              <a:t>Townships</a:t>
            </a:r>
            <a:endParaRPr lang="en-US" sz="1600" b="1" dirty="0"/>
          </a:p>
        </p:txBody>
      </p:sp>
      <p:sp>
        <p:nvSpPr>
          <p:cNvPr id="30" name="Title 1"/>
          <p:cNvSpPr txBox="1">
            <a:spLocks/>
          </p:cNvSpPr>
          <p:nvPr/>
        </p:nvSpPr>
        <p:spPr>
          <a:xfrm>
            <a:off x="533400" y="152400"/>
            <a:ext cx="8382000" cy="609600"/>
          </a:xfrm>
          <a:prstGeom prst="rect">
            <a:avLst/>
          </a:prstGeom>
        </p:spPr>
        <p:txBody>
          <a:bodyPr>
            <a:no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n-US" sz="2800" b="1" dirty="0" smtClean="0">
                <a:latin typeface="Arial" pitchFamily="34" charset="0"/>
                <a:cs typeface="Arial" pitchFamily="34" charset="0"/>
              </a:rPr>
              <a:t>Flow of Planning and Flow of Controls and Funds on State/Regional/Township Level</a:t>
            </a:r>
            <a:endParaRPr lang="en-US" sz="2800" b="1" dirty="0">
              <a:latin typeface="Arial" pitchFamily="34" charset="0"/>
              <a:cs typeface="Arial" pitchFamily="34" charset="0"/>
            </a:endParaRPr>
          </a:p>
        </p:txBody>
      </p:sp>
      <p:sp>
        <p:nvSpPr>
          <p:cNvPr id="205" name="Rectangle 204"/>
          <p:cNvSpPr/>
          <p:nvPr/>
        </p:nvSpPr>
        <p:spPr>
          <a:xfrm>
            <a:off x="152400" y="685800"/>
            <a:ext cx="8839200" cy="1200329"/>
          </a:xfrm>
          <a:prstGeom prst="rect">
            <a:avLst/>
          </a:prstGeom>
        </p:spPr>
        <p:txBody>
          <a:bodyPr wrap="square">
            <a:spAutoFit/>
          </a:bodyPr>
          <a:lstStyle/>
          <a:p>
            <a:pPr algn="ctr">
              <a:spcAft>
                <a:spcPts val="0"/>
              </a:spcAft>
              <a:defRPr sz="2400" b="1" i="0" u="none" strike="noStrike" kern="1200" baseline="0">
                <a:solidFill>
                  <a:prstClr val="black"/>
                </a:solidFill>
                <a:latin typeface="+mn-lt"/>
                <a:ea typeface="+mn-ea"/>
                <a:cs typeface="+mn-cs"/>
              </a:defRPr>
            </a:pPr>
            <a:endParaRPr lang="en-US" sz="3200" b="1" dirty="0" smtClean="0">
              <a:solidFill>
                <a:prstClr val="black"/>
              </a:solidFill>
              <a:latin typeface="Book Antiqua" pitchFamily="18" charset="0"/>
              <a:cs typeface="+mn-cs"/>
            </a:endParaRPr>
          </a:p>
          <a:p>
            <a:pPr algn="ctr">
              <a:spcAft>
                <a:spcPts val="0"/>
              </a:spcAft>
              <a:defRPr sz="2400" b="1" i="0" u="none" strike="noStrike" kern="1200" baseline="0">
                <a:solidFill>
                  <a:prstClr val="black"/>
                </a:solidFill>
                <a:latin typeface="+mn-lt"/>
                <a:ea typeface="+mn-ea"/>
                <a:cs typeface="+mn-cs"/>
              </a:defRPr>
            </a:pPr>
            <a:endParaRPr lang="en-US" sz="2000" b="1" dirty="0" smtClean="0">
              <a:solidFill>
                <a:prstClr val="black"/>
              </a:solidFill>
              <a:latin typeface="Book Antiqua" pitchFamily="18" charset="0"/>
              <a:cs typeface="+mn-cs"/>
            </a:endParaRPr>
          </a:p>
          <a:p>
            <a:pPr algn="ctr">
              <a:spcAft>
                <a:spcPts val="0"/>
              </a:spcAft>
              <a:defRPr sz="2400" b="1" i="0" u="none" strike="noStrike" kern="1200" baseline="0">
                <a:solidFill>
                  <a:prstClr val="black"/>
                </a:solidFill>
                <a:latin typeface="+mn-lt"/>
                <a:ea typeface="+mn-ea"/>
                <a:cs typeface="+mn-cs"/>
              </a:defRPr>
            </a:pPr>
            <a:endParaRPr lang="en-US" sz="2000" b="1" dirty="0">
              <a:solidFill>
                <a:prstClr val="black"/>
              </a:solidFill>
              <a:latin typeface="Book Antiqua" pitchFamily="18" charset="0"/>
              <a:cs typeface="+mn-cs"/>
            </a:endParaRPr>
          </a:p>
        </p:txBody>
      </p:sp>
      <p:sp>
        <p:nvSpPr>
          <p:cNvPr id="206" name="Oval 205"/>
          <p:cNvSpPr/>
          <p:nvPr/>
        </p:nvSpPr>
        <p:spPr>
          <a:xfrm>
            <a:off x="2199121" y="3262029"/>
            <a:ext cx="2243711" cy="6885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State/Region</a:t>
            </a:r>
            <a:endParaRPr lang="en-US" b="1" dirty="0">
              <a:solidFill>
                <a:schemeClr val="tx1"/>
              </a:solidFill>
            </a:endParaRPr>
          </a:p>
        </p:txBody>
      </p:sp>
      <p:sp>
        <p:nvSpPr>
          <p:cNvPr id="207" name="TextBox 206"/>
          <p:cNvSpPr txBox="1"/>
          <p:nvPr/>
        </p:nvSpPr>
        <p:spPr>
          <a:xfrm>
            <a:off x="7225235" y="1954872"/>
            <a:ext cx="1690164" cy="1477328"/>
          </a:xfrm>
          <a:prstGeom prst="rect">
            <a:avLst/>
          </a:prstGeom>
          <a:noFill/>
        </p:spPr>
        <p:txBody>
          <a:bodyPr wrap="square" rtlCol="0">
            <a:spAutoFit/>
          </a:bodyPr>
          <a:lstStyle/>
          <a:p>
            <a:r>
              <a:rPr lang="en-US" dirty="0" smtClean="0"/>
              <a:t>Flow of </a:t>
            </a:r>
            <a:r>
              <a:rPr lang="en-US" dirty="0"/>
              <a:t>M</a:t>
            </a:r>
            <a:r>
              <a:rPr lang="en-US" dirty="0" smtClean="0"/>
              <a:t>anagement Controls and Funds is Top-down</a:t>
            </a:r>
            <a:endParaRPr lang="en-US" dirty="0"/>
          </a:p>
        </p:txBody>
      </p:sp>
      <p:sp>
        <p:nvSpPr>
          <p:cNvPr id="208" name="TextBox 207"/>
          <p:cNvSpPr txBox="1"/>
          <p:nvPr/>
        </p:nvSpPr>
        <p:spPr>
          <a:xfrm>
            <a:off x="2547158" y="6324600"/>
            <a:ext cx="3760574" cy="338554"/>
          </a:xfrm>
          <a:prstGeom prst="rect">
            <a:avLst/>
          </a:prstGeom>
          <a:noFill/>
        </p:spPr>
        <p:txBody>
          <a:bodyPr wrap="square" rtlCol="0">
            <a:spAutoFit/>
          </a:bodyPr>
          <a:lstStyle/>
          <a:p>
            <a:pPr algn="ctr"/>
            <a:r>
              <a:rPr lang="en-US" sz="1600" b="1" dirty="0" smtClean="0">
                <a:solidFill>
                  <a:srgbClr val="FF0000"/>
                </a:solidFill>
              </a:rPr>
              <a:t>  </a:t>
            </a:r>
            <a:r>
              <a:rPr lang="en-US" sz="1600" b="1" dirty="0" smtClean="0"/>
              <a:t>Townships</a:t>
            </a:r>
            <a:endParaRPr lang="en-US" sz="1600" b="1" dirty="0"/>
          </a:p>
        </p:txBody>
      </p:sp>
      <p:sp>
        <p:nvSpPr>
          <p:cNvPr id="209" name="Action Button: Home 208">
            <a:hlinkClick r:id="" action="ppaction://hlinkshowjump?jump=firstslide" highlightClick="1"/>
          </p:cNvPr>
          <p:cNvSpPr/>
          <p:nvPr/>
        </p:nvSpPr>
        <p:spPr>
          <a:xfrm>
            <a:off x="6210059" y="5953297"/>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0" name="Action Button: Home 209">
            <a:hlinkClick r:id="" action="ppaction://hlinkshowjump?jump=firstslide" highlightClick="1"/>
          </p:cNvPr>
          <p:cNvSpPr/>
          <p:nvPr/>
        </p:nvSpPr>
        <p:spPr>
          <a:xfrm>
            <a:off x="3066929" y="5946033"/>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 name="Action Button: Home 210">
            <a:hlinkClick r:id="" action="ppaction://hlinkshowjump?jump=firstslide" highlightClick="1"/>
          </p:cNvPr>
          <p:cNvSpPr/>
          <p:nvPr/>
        </p:nvSpPr>
        <p:spPr>
          <a:xfrm>
            <a:off x="2679457" y="5946033"/>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 name="TextBox 211"/>
          <p:cNvSpPr txBox="1"/>
          <p:nvPr/>
        </p:nvSpPr>
        <p:spPr>
          <a:xfrm>
            <a:off x="299101" y="2086729"/>
            <a:ext cx="1269996" cy="923330"/>
          </a:xfrm>
          <a:prstGeom prst="rect">
            <a:avLst/>
          </a:prstGeom>
          <a:noFill/>
        </p:spPr>
        <p:txBody>
          <a:bodyPr wrap="square" rtlCol="0">
            <a:spAutoFit/>
          </a:bodyPr>
          <a:lstStyle/>
          <a:p>
            <a:r>
              <a:rPr lang="en-US" dirty="0" smtClean="0"/>
              <a:t>Planning is Bottom-up</a:t>
            </a:r>
            <a:endParaRPr lang="en-US" b="1" dirty="0"/>
          </a:p>
        </p:txBody>
      </p:sp>
      <p:sp>
        <p:nvSpPr>
          <p:cNvPr id="214" name="Action Button: Home 213">
            <a:hlinkClick r:id="" action="ppaction://hlinkshowjump?jump=firstslide" highlightClick="1"/>
          </p:cNvPr>
          <p:cNvSpPr/>
          <p:nvPr/>
        </p:nvSpPr>
        <p:spPr>
          <a:xfrm>
            <a:off x="2267354" y="5953297"/>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 name="Oval 214"/>
          <p:cNvSpPr/>
          <p:nvPr/>
        </p:nvSpPr>
        <p:spPr>
          <a:xfrm>
            <a:off x="927912" y="4777912"/>
            <a:ext cx="1053288" cy="3875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Distric</a:t>
            </a:r>
            <a:r>
              <a:rPr lang="en-US" sz="1400" dirty="0" smtClean="0"/>
              <a:t>t</a:t>
            </a:r>
            <a:endParaRPr lang="en-US" sz="1400" dirty="0"/>
          </a:p>
        </p:txBody>
      </p:sp>
      <p:sp>
        <p:nvSpPr>
          <p:cNvPr id="216" name="Oval 215"/>
          <p:cNvSpPr/>
          <p:nvPr/>
        </p:nvSpPr>
        <p:spPr>
          <a:xfrm>
            <a:off x="6916885" y="4777912"/>
            <a:ext cx="1053288" cy="3875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District</a:t>
            </a:r>
            <a:endParaRPr lang="en-US" sz="1400" dirty="0"/>
          </a:p>
        </p:txBody>
      </p:sp>
      <p:sp>
        <p:nvSpPr>
          <p:cNvPr id="217" name="Oval 216"/>
          <p:cNvSpPr/>
          <p:nvPr/>
        </p:nvSpPr>
        <p:spPr>
          <a:xfrm>
            <a:off x="5267144" y="4787252"/>
            <a:ext cx="1053288" cy="3875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District</a:t>
            </a:r>
            <a:endParaRPr lang="en-US" sz="1400" dirty="0"/>
          </a:p>
        </p:txBody>
      </p:sp>
      <p:sp>
        <p:nvSpPr>
          <p:cNvPr id="218" name="Oval 217"/>
          <p:cNvSpPr/>
          <p:nvPr/>
        </p:nvSpPr>
        <p:spPr>
          <a:xfrm>
            <a:off x="3793944" y="4777912"/>
            <a:ext cx="1053288" cy="3875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District</a:t>
            </a:r>
            <a:endParaRPr lang="en-US" sz="1400" dirty="0"/>
          </a:p>
        </p:txBody>
      </p:sp>
      <p:sp>
        <p:nvSpPr>
          <p:cNvPr id="219" name="Oval 218"/>
          <p:cNvSpPr/>
          <p:nvPr/>
        </p:nvSpPr>
        <p:spPr>
          <a:xfrm>
            <a:off x="2285998" y="4787252"/>
            <a:ext cx="1053288" cy="3875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District</a:t>
            </a:r>
            <a:endParaRPr lang="en-US" sz="1400" dirty="0"/>
          </a:p>
        </p:txBody>
      </p:sp>
      <p:sp>
        <p:nvSpPr>
          <p:cNvPr id="220" name="Action Button: Home 219">
            <a:hlinkClick r:id="" action="ppaction://hlinkshowjump?jump=firstslide" highlightClick="1"/>
          </p:cNvPr>
          <p:cNvSpPr/>
          <p:nvPr/>
        </p:nvSpPr>
        <p:spPr>
          <a:xfrm>
            <a:off x="3457519" y="5946033"/>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Action Button: Home 220">
            <a:hlinkClick r:id="" action="ppaction://hlinkshowjump?jump=firstslide" highlightClick="1"/>
          </p:cNvPr>
          <p:cNvSpPr/>
          <p:nvPr/>
        </p:nvSpPr>
        <p:spPr>
          <a:xfrm>
            <a:off x="1866659" y="595109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2" name="Action Button: Home 221">
            <a:hlinkClick r:id="" action="ppaction://hlinkshowjump?jump=firstslide" highlightClick="1"/>
          </p:cNvPr>
          <p:cNvSpPr/>
          <p:nvPr/>
        </p:nvSpPr>
        <p:spPr>
          <a:xfrm>
            <a:off x="1454556" y="595109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3" name="Action Button: Home 222">
            <a:hlinkClick r:id="" action="ppaction://hlinkshowjump?jump=firstslide" highlightClick="1"/>
          </p:cNvPr>
          <p:cNvSpPr/>
          <p:nvPr/>
        </p:nvSpPr>
        <p:spPr>
          <a:xfrm>
            <a:off x="1040914" y="595109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4" name="Action Button: Home 223">
            <a:hlinkClick r:id="" action="ppaction://hlinkshowjump?jump=firstslide" highlightClick="1"/>
          </p:cNvPr>
          <p:cNvSpPr/>
          <p:nvPr/>
        </p:nvSpPr>
        <p:spPr>
          <a:xfrm>
            <a:off x="590199" y="595109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5" name="Action Button: Home 224">
            <a:hlinkClick r:id="" action="ppaction://hlinkshowjump?jump=firstslide" highlightClick="1"/>
          </p:cNvPr>
          <p:cNvSpPr/>
          <p:nvPr/>
        </p:nvSpPr>
        <p:spPr>
          <a:xfrm>
            <a:off x="8144600" y="594132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6" name="Action Button: Home 225">
            <a:hlinkClick r:id="" action="ppaction://hlinkshowjump?jump=firstslide" highlightClick="1"/>
          </p:cNvPr>
          <p:cNvSpPr/>
          <p:nvPr/>
        </p:nvSpPr>
        <p:spPr>
          <a:xfrm>
            <a:off x="7712336" y="594132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7" name="Action Button: Home 226">
            <a:hlinkClick r:id="" action="ppaction://hlinkshowjump?jump=firstslide" highlightClick="1"/>
          </p:cNvPr>
          <p:cNvSpPr/>
          <p:nvPr/>
        </p:nvSpPr>
        <p:spPr>
          <a:xfrm>
            <a:off x="7313817" y="594132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8" name="Action Button: Home 227">
            <a:hlinkClick r:id="" action="ppaction://hlinkshowjump?jump=firstslide" highlightClick="1"/>
          </p:cNvPr>
          <p:cNvSpPr/>
          <p:nvPr/>
        </p:nvSpPr>
        <p:spPr>
          <a:xfrm>
            <a:off x="6942044" y="594132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9" name="Action Button: Home 228">
            <a:hlinkClick r:id="" action="ppaction://hlinkshowjump?jump=firstslide" highlightClick="1"/>
          </p:cNvPr>
          <p:cNvSpPr/>
          <p:nvPr/>
        </p:nvSpPr>
        <p:spPr>
          <a:xfrm>
            <a:off x="6564124" y="5953297"/>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0" name="Action Button: Home 229">
            <a:hlinkClick r:id="" action="ppaction://hlinkshowjump?jump=firstslide" highlightClick="1"/>
          </p:cNvPr>
          <p:cNvSpPr/>
          <p:nvPr/>
        </p:nvSpPr>
        <p:spPr>
          <a:xfrm>
            <a:off x="5854935" y="5953297"/>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1" name="Action Button: Home 230">
            <a:hlinkClick r:id="" action="ppaction://hlinkshowjump?jump=firstslide" highlightClick="1"/>
          </p:cNvPr>
          <p:cNvSpPr/>
          <p:nvPr/>
        </p:nvSpPr>
        <p:spPr>
          <a:xfrm>
            <a:off x="5452664" y="5953297"/>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Action Button: Home 231">
            <a:hlinkClick r:id="" action="ppaction://hlinkshowjump?jump=firstslide" highlightClick="1"/>
          </p:cNvPr>
          <p:cNvSpPr/>
          <p:nvPr/>
        </p:nvSpPr>
        <p:spPr>
          <a:xfrm>
            <a:off x="5059446" y="5946033"/>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Action Button: Home 232">
            <a:hlinkClick r:id="" action="ppaction://hlinkshowjump?jump=firstslide" highlightClick="1"/>
          </p:cNvPr>
          <p:cNvSpPr/>
          <p:nvPr/>
        </p:nvSpPr>
        <p:spPr>
          <a:xfrm>
            <a:off x="4640105" y="5946033"/>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Action Button: Home 233">
            <a:hlinkClick r:id="" action="ppaction://hlinkshowjump?jump=firstslide" highlightClick="1"/>
          </p:cNvPr>
          <p:cNvSpPr/>
          <p:nvPr/>
        </p:nvSpPr>
        <p:spPr>
          <a:xfrm>
            <a:off x="4228858" y="5946033"/>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 name="Action Button: Home 234">
            <a:hlinkClick r:id="" action="ppaction://hlinkshowjump?jump=firstslide" highlightClick="1"/>
          </p:cNvPr>
          <p:cNvSpPr/>
          <p:nvPr/>
        </p:nvSpPr>
        <p:spPr>
          <a:xfrm>
            <a:off x="3847860" y="5953297"/>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Oval 235"/>
          <p:cNvSpPr/>
          <p:nvPr/>
        </p:nvSpPr>
        <p:spPr>
          <a:xfrm>
            <a:off x="5139648" y="3273860"/>
            <a:ext cx="2303881" cy="6885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State/Region</a:t>
            </a:r>
            <a:endParaRPr lang="en-US" b="1" dirty="0">
              <a:solidFill>
                <a:schemeClr val="tx1"/>
              </a:solidFill>
            </a:endParaRPr>
          </a:p>
        </p:txBody>
      </p:sp>
      <p:sp>
        <p:nvSpPr>
          <p:cNvPr id="237" name="Oval 236"/>
          <p:cNvSpPr/>
          <p:nvPr/>
        </p:nvSpPr>
        <p:spPr>
          <a:xfrm>
            <a:off x="3836366" y="1623788"/>
            <a:ext cx="2133110" cy="9670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t>DOPH</a:t>
            </a:r>
            <a:endParaRPr lang="en-US" sz="3600" b="1" dirty="0"/>
          </a:p>
        </p:txBody>
      </p:sp>
      <p:cxnSp>
        <p:nvCxnSpPr>
          <p:cNvPr id="238" name="Straight Arrow Connector 237"/>
          <p:cNvCxnSpPr/>
          <p:nvPr/>
        </p:nvCxnSpPr>
        <p:spPr>
          <a:xfrm flipV="1">
            <a:off x="299101" y="1413006"/>
            <a:ext cx="0" cy="4836296"/>
          </a:xfrm>
          <a:prstGeom prst="straightConnector1">
            <a:avLst/>
          </a:prstGeom>
          <a:ln w="12700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9" name="Straight Arrow Connector 238"/>
          <p:cNvCxnSpPr/>
          <p:nvPr/>
        </p:nvCxnSpPr>
        <p:spPr>
          <a:xfrm flipH="1">
            <a:off x="3234443" y="2362200"/>
            <a:ext cx="658522" cy="838200"/>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0" name="Straight Arrow Connector 239"/>
          <p:cNvCxnSpPr>
            <a:endCxn id="237" idx="3"/>
          </p:cNvCxnSpPr>
          <p:nvPr/>
        </p:nvCxnSpPr>
        <p:spPr>
          <a:xfrm flipV="1">
            <a:off x="3559707" y="2449184"/>
            <a:ext cx="589046" cy="698604"/>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241" name="Straight Arrow Connector 240"/>
          <p:cNvCxnSpPr/>
          <p:nvPr/>
        </p:nvCxnSpPr>
        <p:spPr>
          <a:xfrm flipH="1" flipV="1">
            <a:off x="5139648" y="2643412"/>
            <a:ext cx="383588" cy="630448"/>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242" name="Straight Arrow Connector 241"/>
          <p:cNvCxnSpPr/>
          <p:nvPr/>
        </p:nvCxnSpPr>
        <p:spPr>
          <a:xfrm>
            <a:off x="5517347" y="2501796"/>
            <a:ext cx="463241" cy="698602"/>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3" name="Straight Arrow Connector 242"/>
          <p:cNvCxnSpPr/>
          <p:nvPr/>
        </p:nvCxnSpPr>
        <p:spPr>
          <a:xfrm flipV="1">
            <a:off x="1587626" y="3796682"/>
            <a:ext cx="678655" cy="842853"/>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44" name="Straight Arrow Connector 243"/>
          <p:cNvCxnSpPr/>
          <p:nvPr/>
        </p:nvCxnSpPr>
        <p:spPr>
          <a:xfrm flipH="1">
            <a:off x="1881301" y="3963306"/>
            <a:ext cx="665857" cy="837355"/>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5" name="Straight Arrow Connector 244"/>
          <p:cNvCxnSpPr/>
          <p:nvPr/>
        </p:nvCxnSpPr>
        <p:spPr>
          <a:xfrm flipV="1">
            <a:off x="2723140" y="4032678"/>
            <a:ext cx="63261" cy="698612"/>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46" name="Straight Arrow Connector 245"/>
          <p:cNvCxnSpPr/>
          <p:nvPr/>
        </p:nvCxnSpPr>
        <p:spPr>
          <a:xfrm flipH="1">
            <a:off x="3002818" y="4038600"/>
            <a:ext cx="51387" cy="698612"/>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7" name="Straight Arrow Connector 246"/>
          <p:cNvCxnSpPr/>
          <p:nvPr/>
        </p:nvCxnSpPr>
        <p:spPr>
          <a:xfrm flipH="1" flipV="1">
            <a:off x="3697877" y="3967948"/>
            <a:ext cx="390177" cy="736573"/>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48" name="Straight Arrow Connector 247"/>
          <p:cNvCxnSpPr/>
          <p:nvPr/>
        </p:nvCxnSpPr>
        <p:spPr>
          <a:xfrm>
            <a:off x="4035194" y="3943763"/>
            <a:ext cx="416993" cy="765893"/>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9" name="Straight Arrow Connector 248"/>
          <p:cNvCxnSpPr/>
          <p:nvPr/>
        </p:nvCxnSpPr>
        <p:spPr>
          <a:xfrm flipH="1">
            <a:off x="5749792" y="3967948"/>
            <a:ext cx="157667" cy="76926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0" name="Straight Arrow Connector 249"/>
          <p:cNvCxnSpPr/>
          <p:nvPr/>
        </p:nvCxnSpPr>
        <p:spPr>
          <a:xfrm flipV="1">
            <a:off x="6051673" y="3989273"/>
            <a:ext cx="146259" cy="720383"/>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51" name="Straight Arrow Connector 250"/>
          <p:cNvCxnSpPr/>
          <p:nvPr/>
        </p:nvCxnSpPr>
        <p:spPr>
          <a:xfrm>
            <a:off x="6717004" y="3989273"/>
            <a:ext cx="454122" cy="735127"/>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2" name="Straight Arrow Connector 251"/>
          <p:cNvCxnSpPr/>
          <p:nvPr/>
        </p:nvCxnSpPr>
        <p:spPr>
          <a:xfrm flipH="1" flipV="1">
            <a:off x="7030374" y="3927817"/>
            <a:ext cx="455816" cy="765892"/>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53" name="Straight Arrow Connector 252"/>
          <p:cNvCxnSpPr/>
          <p:nvPr/>
        </p:nvCxnSpPr>
        <p:spPr>
          <a:xfrm flipH="1">
            <a:off x="660125" y="5176200"/>
            <a:ext cx="318312" cy="70103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4" name="Straight Arrow Connector 253"/>
          <p:cNvCxnSpPr/>
          <p:nvPr/>
        </p:nvCxnSpPr>
        <p:spPr>
          <a:xfrm flipH="1">
            <a:off x="1094013" y="5234026"/>
            <a:ext cx="175982" cy="62102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5" name="Straight Arrow Connector 254"/>
          <p:cNvCxnSpPr/>
          <p:nvPr/>
        </p:nvCxnSpPr>
        <p:spPr>
          <a:xfrm>
            <a:off x="1614562" y="5262758"/>
            <a:ext cx="5106" cy="62503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6" name="Straight Arrow Connector 255"/>
          <p:cNvCxnSpPr/>
          <p:nvPr/>
        </p:nvCxnSpPr>
        <p:spPr>
          <a:xfrm>
            <a:off x="1867784" y="5223083"/>
            <a:ext cx="157773" cy="63839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7" name="Straight Arrow Connector 256"/>
          <p:cNvCxnSpPr/>
          <p:nvPr/>
        </p:nvCxnSpPr>
        <p:spPr>
          <a:xfrm flipH="1">
            <a:off x="2336256" y="5230531"/>
            <a:ext cx="134592" cy="64072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8" name="Straight Arrow Connector 257"/>
          <p:cNvCxnSpPr/>
          <p:nvPr/>
        </p:nvCxnSpPr>
        <p:spPr>
          <a:xfrm>
            <a:off x="2723140" y="5259271"/>
            <a:ext cx="36463" cy="62851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9" name="Straight Arrow Connector 258"/>
          <p:cNvCxnSpPr/>
          <p:nvPr/>
        </p:nvCxnSpPr>
        <p:spPr>
          <a:xfrm>
            <a:off x="3128015" y="5259271"/>
            <a:ext cx="106428" cy="62851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0" name="Straight Arrow Connector 259"/>
          <p:cNvCxnSpPr/>
          <p:nvPr/>
        </p:nvCxnSpPr>
        <p:spPr>
          <a:xfrm flipH="1">
            <a:off x="3533722" y="5165430"/>
            <a:ext cx="294429" cy="68961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1" name="Straight Arrow Connector 260"/>
          <p:cNvCxnSpPr/>
          <p:nvPr/>
        </p:nvCxnSpPr>
        <p:spPr>
          <a:xfrm flipH="1">
            <a:off x="3932493" y="5219422"/>
            <a:ext cx="113681" cy="62022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2" name="Straight Arrow Connector 261"/>
          <p:cNvCxnSpPr/>
          <p:nvPr/>
        </p:nvCxnSpPr>
        <p:spPr>
          <a:xfrm>
            <a:off x="4387586" y="5255747"/>
            <a:ext cx="39859" cy="61550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3" name="Straight Arrow Connector 262"/>
          <p:cNvCxnSpPr/>
          <p:nvPr/>
        </p:nvCxnSpPr>
        <p:spPr>
          <a:xfrm>
            <a:off x="4664698" y="5208327"/>
            <a:ext cx="153296" cy="62451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4" name="Straight Arrow Connector 263"/>
          <p:cNvCxnSpPr/>
          <p:nvPr/>
        </p:nvCxnSpPr>
        <p:spPr>
          <a:xfrm flipH="1">
            <a:off x="5139648" y="5210712"/>
            <a:ext cx="175982" cy="66054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5" name="Straight Arrow Connector 264"/>
          <p:cNvCxnSpPr/>
          <p:nvPr/>
        </p:nvCxnSpPr>
        <p:spPr>
          <a:xfrm flipH="1">
            <a:off x="5517347" y="5235208"/>
            <a:ext cx="87991" cy="65258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6" name="Straight Arrow Connector 265"/>
          <p:cNvCxnSpPr/>
          <p:nvPr/>
        </p:nvCxnSpPr>
        <p:spPr>
          <a:xfrm>
            <a:off x="5877239" y="5254946"/>
            <a:ext cx="27047" cy="63284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7" name="Straight Arrow Connector 266"/>
          <p:cNvCxnSpPr/>
          <p:nvPr/>
        </p:nvCxnSpPr>
        <p:spPr>
          <a:xfrm>
            <a:off x="6197932" y="5214900"/>
            <a:ext cx="184024" cy="66233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8" name="Straight Arrow Connector 267"/>
          <p:cNvCxnSpPr/>
          <p:nvPr/>
        </p:nvCxnSpPr>
        <p:spPr>
          <a:xfrm flipH="1">
            <a:off x="7121364" y="5257392"/>
            <a:ext cx="103870" cy="59765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9" name="Straight Arrow Connector 268"/>
          <p:cNvCxnSpPr/>
          <p:nvPr/>
        </p:nvCxnSpPr>
        <p:spPr>
          <a:xfrm>
            <a:off x="7365273" y="5262758"/>
            <a:ext cx="15708" cy="60830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0" name="Straight Arrow Connector 269"/>
          <p:cNvCxnSpPr/>
          <p:nvPr/>
        </p:nvCxnSpPr>
        <p:spPr>
          <a:xfrm>
            <a:off x="7562639" y="5238588"/>
            <a:ext cx="184024" cy="61645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1" name="Straight Arrow Connector 270"/>
          <p:cNvCxnSpPr/>
          <p:nvPr/>
        </p:nvCxnSpPr>
        <p:spPr>
          <a:xfrm>
            <a:off x="7910775" y="5193993"/>
            <a:ext cx="358451" cy="65335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2" name="Straight Arrow Connector 271"/>
          <p:cNvCxnSpPr/>
          <p:nvPr/>
        </p:nvCxnSpPr>
        <p:spPr>
          <a:xfrm flipV="1">
            <a:off x="762000" y="5213303"/>
            <a:ext cx="278914" cy="65795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73" name="Straight Arrow Connector 272"/>
          <p:cNvCxnSpPr/>
          <p:nvPr/>
        </p:nvCxnSpPr>
        <p:spPr>
          <a:xfrm flipV="1">
            <a:off x="1187345" y="5255747"/>
            <a:ext cx="165301" cy="58390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74" name="Straight Arrow Connector 273"/>
          <p:cNvCxnSpPr/>
          <p:nvPr/>
        </p:nvCxnSpPr>
        <p:spPr>
          <a:xfrm flipV="1">
            <a:off x="1535049" y="5240312"/>
            <a:ext cx="0" cy="61473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75" name="Straight Arrow Connector 274"/>
          <p:cNvCxnSpPr/>
          <p:nvPr/>
        </p:nvCxnSpPr>
        <p:spPr>
          <a:xfrm flipH="1" flipV="1">
            <a:off x="1756518" y="5204633"/>
            <a:ext cx="160956" cy="66662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76" name="Straight Arrow Connector 275"/>
          <p:cNvCxnSpPr/>
          <p:nvPr/>
        </p:nvCxnSpPr>
        <p:spPr>
          <a:xfrm flipV="1">
            <a:off x="2438400" y="5234026"/>
            <a:ext cx="130448" cy="60562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77" name="Straight Arrow Connector 276"/>
          <p:cNvCxnSpPr/>
          <p:nvPr/>
        </p:nvCxnSpPr>
        <p:spPr>
          <a:xfrm flipH="1" flipV="1">
            <a:off x="2821825" y="5238588"/>
            <a:ext cx="38939" cy="63247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78" name="Straight Arrow Connector 277"/>
          <p:cNvCxnSpPr/>
          <p:nvPr/>
        </p:nvCxnSpPr>
        <p:spPr>
          <a:xfrm flipH="1" flipV="1">
            <a:off x="3005843" y="5224580"/>
            <a:ext cx="122172" cy="63046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79" name="Straight Arrow Connector 278"/>
          <p:cNvCxnSpPr/>
          <p:nvPr/>
        </p:nvCxnSpPr>
        <p:spPr>
          <a:xfrm flipV="1">
            <a:off x="3661639" y="5186294"/>
            <a:ext cx="276662" cy="66875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0" name="Straight Arrow Connector 279"/>
          <p:cNvCxnSpPr/>
          <p:nvPr/>
        </p:nvCxnSpPr>
        <p:spPr>
          <a:xfrm flipV="1">
            <a:off x="4038600" y="5237388"/>
            <a:ext cx="98908" cy="60226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1" name="Straight Arrow Connector 280"/>
          <p:cNvCxnSpPr/>
          <p:nvPr/>
        </p:nvCxnSpPr>
        <p:spPr>
          <a:xfrm flipH="1" flipV="1">
            <a:off x="4283534" y="5214900"/>
            <a:ext cx="41634" cy="60226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2" name="Straight Arrow Connector 281"/>
          <p:cNvCxnSpPr/>
          <p:nvPr/>
        </p:nvCxnSpPr>
        <p:spPr>
          <a:xfrm flipH="1" flipV="1">
            <a:off x="4572000" y="5228404"/>
            <a:ext cx="140884" cy="62366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3" name="Straight Arrow Connector 282"/>
          <p:cNvCxnSpPr/>
          <p:nvPr/>
        </p:nvCxnSpPr>
        <p:spPr>
          <a:xfrm flipV="1">
            <a:off x="5267144" y="5220738"/>
            <a:ext cx="143056" cy="61891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4" name="Straight Arrow Connector 283"/>
          <p:cNvCxnSpPr/>
          <p:nvPr/>
        </p:nvCxnSpPr>
        <p:spPr>
          <a:xfrm flipV="1">
            <a:off x="5620182" y="5239036"/>
            <a:ext cx="71528" cy="63203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5" name="Straight Arrow Connector 284"/>
          <p:cNvCxnSpPr/>
          <p:nvPr/>
        </p:nvCxnSpPr>
        <p:spPr>
          <a:xfrm flipH="1" flipV="1">
            <a:off x="5970804" y="5240313"/>
            <a:ext cx="24497" cy="59765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6" name="Straight Arrow Connector 285"/>
          <p:cNvCxnSpPr/>
          <p:nvPr/>
        </p:nvCxnSpPr>
        <p:spPr>
          <a:xfrm flipH="1" flipV="1">
            <a:off x="6084017" y="5193993"/>
            <a:ext cx="178687" cy="66670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7" name="Straight Arrow Connector 286"/>
          <p:cNvCxnSpPr/>
          <p:nvPr/>
        </p:nvCxnSpPr>
        <p:spPr>
          <a:xfrm flipV="1">
            <a:off x="7035372" y="5196411"/>
            <a:ext cx="101073" cy="59933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8" name="Straight Arrow Connector 287"/>
          <p:cNvCxnSpPr/>
          <p:nvPr/>
        </p:nvCxnSpPr>
        <p:spPr>
          <a:xfrm flipH="1" flipV="1">
            <a:off x="7469769" y="5240463"/>
            <a:ext cx="14044" cy="59750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9" name="Straight Arrow Connector 288"/>
          <p:cNvCxnSpPr/>
          <p:nvPr/>
        </p:nvCxnSpPr>
        <p:spPr>
          <a:xfrm flipH="1" flipV="1">
            <a:off x="7654021" y="5224580"/>
            <a:ext cx="166868" cy="61507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90" name="Straight Arrow Connector 289"/>
          <p:cNvCxnSpPr/>
          <p:nvPr/>
        </p:nvCxnSpPr>
        <p:spPr>
          <a:xfrm flipH="1" flipV="1">
            <a:off x="7800243" y="5196411"/>
            <a:ext cx="350011" cy="666245"/>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91" name="Straight Arrow Connector 290"/>
          <p:cNvCxnSpPr/>
          <p:nvPr/>
        </p:nvCxnSpPr>
        <p:spPr>
          <a:xfrm>
            <a:off x="8763000" y="1344063"/>
            <a:ext cx="0" cy="4905239"/>
          </a:xfrm>
          <a:prstGeom prst="straightConnector1">
            <a:avLst/>
          </a:prstGeom>
          <a:ln w="1270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03033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6</a:t>
            </a:fld>
            <a:endParaRPr lang="en-US"/>
          </a:p>
        </p:txBody>
      </p:sp>
      <p:sp>
        <p:nvSpPr>
          <p:cNvPr id="3" name="Title 5"/>
          <p:cNvSpPr txBox="1">
            <a:spLocks/>
          </p:cNvSpPr>
          <p:nvPr/>
        </p:nvSpPr>
        <p:spPr>
          <a:xfrm>
            <a:off x="381000" y="685800"/>
            <a:ext cx="9144000" cy="457200"/>
          </a:xfrm>
          <a:prstGeom prst="rect">
            <a:avLst/>
          </a:prstGeom>
        </p:spPr>
        <p:txBody>
          <a:bodyPr>
            <a:noAutofit/>
          </a:bodyPr>
          <a:lstStyle>
            <a:lvl1pPr algn="l" defTabSz="914400" rtl="0" eaLnBrk="1" latinLnBrk="0" hangingPunct="1">
              <a:spcBef>
                <a:spcPct val="0"/>
              </a:spcBef>
              <a:buNone/>
              <a:defRPr sz="2400" b="1" kern="1200">
                <a:solidFill>
                  <a:schemeClr val="tx2"/>
                </a:solidFill>
                <a:latin typeface="Arial" panose="020B0604020202020204" pitchFamily="34" charset="0"/>
                <a:ea typeface="Open Sans" panose="020B0606030504020204" pitchFamily="34" charset="0"/>
                <a:cs typeface="Arial" panose="020B0604020202020204" pitchFamily="34" charset="0"/>
              </a:defRPr>
            </a:lvl1pPr>
          </a:lstStyle>
          <a:p>
            <a:pPr fontAlgn="auto">
              <a:spcAft>
                <a:spcPts val="0"/>
              </a:spcAft>
            </a:pPr>
            <a:r>
              <a:rPr lang="en-US" altLang="en-US" sz="2800" dirty="0" smtClean="0">
                <a:solidFill>
                  <a:schemeClr val="tx1"/>
                </a:solidFill>
              </a:rPr>
              <a:t>Budget Ownership and Authority</a:t>
            </a:r>
            <a:endParaRPr lang="en-US" altLang="en-US" sz="2800" dirty="0">
              <a:solidFill>
                <a:schemeClr val="tx1"/>
              </a:solidFill>
            </a:endParaRPr>
          </a:p>
        </p:txBody>
      </p:sp>
      <p:sp>
        <p:nvSpPr>
          <p:cNvPr id="4" name="Content Placeholder 6"/>
          <p:cNvSpPr txBox="1">
            <a:spLocks/>
          </p:cNvSpPr>
          <p:nvPr/>
        </p:nvSpPr>
        <p:spPr>
          <a:xfrm>
            <a:off x="0" y="1447800"/>
            <a:ext cx="9144000" cy="5105400"/>
          </a:xfrm>
          <a:prstGeom prst="rect">
            <a:avLst/>
          </a:prstGeom>
          <a:noFill/>
        </p:spPr>
        <p:txBody>
          <a:bodyPr>
            <a:normAutofit lnSpcReduction="10000"/>
          </a:bodyPr>
          <a:lstStyle>
            <a:lvl1pPr marL="268288" indent="-268288" algn="l" defTabSz="914400" rtl="0" eaLnBrk="1" latinLnBrk="0" hangingPunct="1">
              <a:lnSpc>
                <a:spcPct val="130000"/>
              </a:lnSpc>
              <a:spcBef>
                <a:spcPts val="0"/>
              </a:spcBef>
              <a:spcAft>
                <a:spcPts val="0"/>
              </a:spcAft>
              <a:buClr>
                <a:schemeClr val="tx2"/>
              </a:buClr>
              <a:buFont typeface="Wingdings" panose="05000000000000000000" pitchFamily="2" charset="2"/>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536575" indent="-268288" algn="l" defTabSz="914400" rtl="0" eaLnBrk="1" latinLnBrk="0" hangingPunct="1">
              <a:lnSpc>
                <a:spcPct val="130000"/>
              </a:lnSpc>
              <a:spcBef>
                <a:spcPts val="0"/>
              </a:spcBef>
              <a:spcAft>
                <a:spcPts val="0"/>
              </a:spcAft>
              <a:buClr>
                <a:schemeClr val="tx2"/>
              </a:buClr>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806450" indent="-228600" algn="l" defTabSz="914400" rtl="0" eaLnBrk="1" latinLnBrk="0" hangingPunct="1">
              <a:lnSpc>
                <a:spcPct val="130000"/>
              </a:lnSpc>
              <a:spcBef>
                <a:spcPts val="0"/>
              </a:spcBef>
              <a:spcAft>
                <a:spcPts val="0"/>
              </a:spcAft>
              <a:buClr>
                <a:srgbClr val="009EDE"/>
              </a:buClr>
              <a:buFont typeface="Open Sans" panose="020B0606030504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857250" indent="-400050" fontAlgn="auto"/>
            <a:r>
              <a:rPr lang="en-US" sz="2200" dirty="0"/>
              <a:t>MCF scheme aims to follow regular public sector financing standards and to channel the money to decision-making managers under whose supervision the services are delivered and to locations where the activities are conducted. </a:t>
            </a:r>
            <a:endParaRPr lang="en-US" sz="2200" dirty="0" smtClean="0"/>
          </a:p>
          <a:p>
            <a:pPr marL="857250" indent="-400050" fontAlgn="auto"/>
            <a:r>
              <a:rPr lang="en-US" sz="2200" dirty="0"/>
              <a:t>Budget ownership and management responsibilities related to the implementation of activities and utilization of budget remain with the National Programmes. </a:t>
            </a:r>
            <a:endParaRPr lang="en-US" sz="2200" dirty="0" smtClean="0"/>
          </a:p>
          <a:p>
            <a:pPr marL="857250" indent="-400050" fontAlgn="auto"/>
            <a:r>
              <a:rPr lang="en-US" sz="2200" dirty="0" smtClean="0"/>
              <a:t>At the State &amp; Regional level Health Directors are the authorized personnel who may sub-delegate the authorities to respective Assistant Directors and/or Team Leaders (of ATM programmes)</a:t>
            </a:r>
          </a:p>
          <a:p>
            <a:pPr marL="857250" indent="-400050" fontAlgn="auto"/>
            <a:r>
              <a:rPr lang="en-US" sz="2200" dirty="0"/>
              <a:t>The UNOPS operated MCF </a:t>
            </a:r>
            <a:r>
              <a:rPr lang="en-US" sz="2200" dirty="0" smtClean="0"/>
              <a:t>is just a vehicle </a:t>
            </a:r>
            <a:r>
              <a:rPr lang="en-US" sz="2200" dirty="0"/>
              <a:t>to allow access to </a:t>
            </a:r>
            <a:r>
              <a:rPr lang="en-US" sz="2200" dirty="0" smtClean="0"/>
              <a:t>funds.</a:t>
            </a:r>
            <a:endParaRPr lang="en-US" altLang="en-US" sz="2200" b="1" dirty="0" smtClean="0"/>
          </a:p>
        </p:txBody>
      </p:sp>
      <p:sp>
        <p:nvSpPr>
          <p:cNvPr id="5" name="TextBox 4"/>
          <p:cNvSpPr txBox="1"/>
          <p:nvPr/>
        </p:nvSpPr>
        <p:spPr>
          <a:xfrm>
            <a:off x="457200" y="228600"/>
            <a:ext cx="3776996" cy="461665"/>
          </a:xfrm>
          <a:prstGeom prst="rect">
            <a:avLst/>
          </a:prstGeom>
          <a:noFill/>
        </p:spPr>
        <p:txBody>
          <a:bodyPr wrap="none" rtlCol="0">
            <a:spAutoFit/>
          </a:bodyPr>
          <a:lstStyle/>
          <a:p>
            <a:r>
              <a:rPr lang="en-US" sz="2400" b="1" dirty="0" smtClean="0"/>
              <a:t>Management Structures </a:t>
            </a:r>
            <a:endParaRPr lang="en-US" sz="2400" b="1" dirty="0"/>
          </a:p>
        </p:txBody>
      </p:sp>
    </p:spTree>
    <p:extLst>
      <p:ext uri="{BB962C8B-B14F-4D97-AF65-F5344CB8AC3E}">
        <p14:creationId xmlns:p14="http://schemas.microsoft.com/office/powerpoint/2010/main" val="14336201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7</a:t>
            </a:fld>
            <a:endParaRPr lang="en-US"/>
          </a:p>
        </p:txBody>
      </p:sp>
      <p:sp>
        <p:nvSpPr>
          <p:cNvPr id="14" name="Rectangle 13"/>
          <p:cNvSpPr/>
          <p:nvPr/>
        </p:nvSpPr>
        <p:spPr>
          <a:xfrm>
            <a:off x="381000" y="685800"/>
            <a:ext cx="8382000" cy="5262979"/>
          </a:xfrm>
          <a:prstGeom prst="rect">
            <a:avLst/>
          </a:prstGeom>
        </p:spPr>
        <p:txBody>
          <a:bodyPr wrap="square">
            <a:spAutoFit/>
          </a:bodyPr>
          <a:lstStyle/>
          <a:p>
            <a:r>
              <a:rPr lang="en-US" sz="2400" dirty="0" smtClean="0"/>
              <a:t>Payments </a:t>
            </a:r>
            <a:r>
              <a:rPr lang="en-US" sz="2400" dirty="0"/>
              <a:t>are made via two mechanisms, each representing a </a:t>
            </a:r>
            <a:r>
              <a:rPr lang="en-US" sz="2400" dirty="0">
                <a:solidFill>
                  <a:schemeClr val="accent5">
                    <a:lumMod val="75000"/>
                  </a:schemeClr>
                </a:solidFill>
              </a:rPr>
              <a:t>post facto payment</a:t>
            </a:r>
            <a:r>
              <a:rPr lang="en-US" sz="2400" dirty="0"/>
              <a:t>, compliant to the ‘zero cash flow’ policy:</a:t>
            </a:r>
            <a:endParaRPr lang="en-GB" sz="2400" dirty="0"/>
          </a:p>
          <a:p>
            <a:endParaRPr lang="en-US" sz="2400" b="1" dirty="0" smtClean="0"/>
          </a:p>
          <a:p>
            <a:r>
              <a:rPr lang="en-US" sz="2400" b="1" dirty="0" smtClean="0"/>
              <a:t>DD </a:t>
            </a:r>
            <a:r>
              <a:rPr lang="en-US" sz="2400" b="1" dirty="0"/>
              <a:t>= Direct Disbursements:</a:t>
            </a:r>
            <a:r>
              <a:rPr lang="en-US" sz="2400" dirty="0"/>
              <a:t> payments made at the location of the activity </a:t>
            </a:r>
            <a:r>
              <a:rPr lang="en-US" sz="2400" dirty="0">
                <a:solidFill>
                  <a:schemeClr val="accent5">
                    <a:lumMod val="75000"/>
                  </a:schemeClr>
                </a:solidFill>
              </a:rPr>
              <a:t>after verification </a:t>
            </a:r>
            <a:r>
              <a:rPr lang="en-US" sz="2400" dirty="0"/>
              <a:t>of implementation, receipt of Technical Report of the activity and certified reimbursement </a:t>
            </a:r>
            <a:r>
              <a:rPr lang="en-US" sz="2400" dirty="0">
                <a:solidFill>
                  <a:schemeClr val="accent5">
                    <a:lumMod val="75000"/>
                  </a:schemeClr>
                </a:solidFill>
              </a:rPr>
              <a:t>claim submitted in compliance with SOP</a:t>
            </a:r>
            <a:r>
              <a:rPr lang="en-US" sz="2400" dirty="0" smtClean="0">
                <a:solidFill>
                  <a:schemeClr val="accent5">
                    <a:lumMod val="75000"/>
                  </a:schemeClr>
                </a:solidFill>
              </a:rPr>
              <a:t>. </a:t>
            </a:r>
            <a:r>
              <a:rPr lang="en-US" sz="2400" b="1" dirty="0" smtClean="0"/>
              <a:t>(Preferred mechanism)</a:t>
            </a:r>
            <a:endParaRPr lang="en-GB" sz="2400" b="1" dirty="0"/>
          </a:p>
          <a:p>
            <a:endParaRPr lang="en-US" sz="2400" b="1" dirty="0" smtClean="0"/>
          </a:p>
          <a:p>
            <a:r>
              <a:rPr lang="en-US" sz="2400" b="1" dirty="0" smtClean="0"/>
              <a:t>Reimbursement </a:t>
            </a:r>
            <a:r>
              <a:rPr lang="en-US" sz="2400" b="1" dirty="0"/>
              <a:t>=</a:t>
            </a:r>
            <a:r>
              <a:rPr lang="en-US" sz="2400" dirty="0"/>
              <a:t> payments made in the State/Regional centre after receipt </a:t>
            </a:r>
            <a:r>
              <a:rPr lang="en-US" sz="2400" dirty="0" smtClean="0"/>
              <a:t>and </a:t>
            </a:r>
            <a:r>
              <a:rPr lang="en-US" sz="2400" dirty="0" smtClean="0">
                <a:solidFill>
                  <a:schemeClr val="accent5">
                    <a:lumMod val="75000"/>
                  </a:schemeClr>
                </a:solidFill>
              </a:rPr>
              <a:t>verifications</a:t>
            </a:r>
            <a:r>
              <a:rPr lang="en-US" sz="2400" dirty="0" smtClean="0">
                <a:solidFill>
                  <a:srgbClr val="FF0000"/>
                </a:solidFill>
              </a:rPr>
              <a:t> </a:t>
            </a:r>
            <a:r>
              <a:rPr lang="en-US" sz="2400" dirty="0" smtClean="0"/>
              <a:t>of </a:t>
            </a:r>
            <a:r>
              <a:rPr lang="en-US" sz="2400" dirty="0"/>
              <a:t>Technical Report of the activity and certified reimbursement </a:t>
            </a:r>
            <a:r>
              <a:rPr lang="en-US" sz="2400" dirty="0" smtClean="0">
                <a:solidFill>
                  <a:schemeClr val="accent5">
                    <a:lumMod val="75000"/>
                  </a:schemeClr>
                </a:solidFill>
              </a:rPr>
              <a:t>claim </a:t>
            </a:r>
            <a:r>
              <a:rPr lang="en-US" sz="2400" dirty="0">
                <a:solidFill>
                  <a:schemeClr val="accent5">
                    <a:lumMod val="75000"/>
                  </a:schemeClr>
                </a:solidFill>
              </a:rPr>
              <a:t>submitted in compliance with SOP</a:t>
            </a:r>
            <a:r>
              <a:rPr lang="en-US" sz="2400" dirty="0" smtClean="0"/>
              <a:t>.</a:t>
            </a:r>
            <a:endParaRPr lang="en-GB" sz="2400" dirty="0"/>
          </a:p>
        </p:txBody>
      </p:sp>
      <p:sp>
        <p:nvSpPr>
          <p:cNvPr id="3" name="TextBox 2"/>
          <p:cNvSpPr txBox="1"/>
          <p:nvPr/>
        </p:nvSpPr>
        <p:spPr>
          <a:xfrm>
            <a:off x="685800" y="224135"/>
            <a:ext cx="1806905" cy="461665"/>
          </a:xfrm>
          <a:prstGeom prst="rect">
            <a:avLst/>
          </a:prstGeom>
          <a:noFill/>
        </p:spPr>
        <p:txBody>
          <a:bodyPr wrap="none" rtlCol="0">
            <a:spAutoFit/>
          </a:bodyPr>
          <a:lstStyle/>
          <a:p>
            <a:r>
              <a:rPr lang="en-US" sz="2400" b="1" dirty="0" smtClean="0"/>
              <a:t>Cash Flow </a:t>
            </a:r>
            <a:endParaRPr lang="en-US" sz="2400" b="1" dirty="0"/>
          </a:p>
        </p:txBody>
      </p:sp>
    </p:spTree>
    <p:extLst>
      <p:ext uri="{BB962C8B-B14F-4D97-AF65-F5344CB8AC3E}">
        <p14:creationId xmlns:p14="http://schemas.microsoft.com/office/powerpoint/2010/main" val="5944722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8</a:t>
            </a:fld>
            <a:endParaRPr lang="en-US"/>
          </a:p>
        </p:txBody>
      </p:sp>
      <p:sp>
        <p:nvSpPr>
          <p:cNvPr id="3" name="Rectangle 2"/>
          <p:cNvSpPr/>
          <p:nvPr/>
        </p:nvSpPr>
        <p:spPr>
          <a:xfrm>
            <a:off x="381000" y="685800"/>
            <a:ext cx="8382000" cy="5570756"/>
          </a:xfrm>
          <a:prstGeom prst="rect">
            <a:avLst/>
          </a:prstGeom>
        </p:spPr>
        <p:txBody>
          <a:bodyPr wrap="square">
            <a:spAutoFit/>
          </a:bodyPr>
          <a:lstStyle/>
          <a:p>
            <a:r>
              <a:rPr lang="en-US" sz="2400" b="1" u="sng" dirty="0" smtClean="0"/>
              <a:t>Advance financing </a:t>
            </a:r>
          </a:p>
          <a:p>
            <a:endParaRPr lang="en-US" sz="2400" b="1" dirty="0"/>
          </a:p>
          <a:p>
            <a:r>
              <a:rPr lang="en-US" sz="2200" b="1" dirty="0" smtClean="0"/>
              <a:t>Cash to be given in advance </a:t>
            </a:r>
            <a:r>
              <a:rPr lang="en-US" sz="2200" dirty="0" smtClean="0"/>
              <a:t>requires the same financial controls as reimbursements.</a:t>
            </a:r>
          </a:p>
          <a:p>
            <a:endParaRPr lang="en-US" sz="2200" dirty="0"/>
          </a:p>
          <a:p>
            <a:r>
              <a:rPr lang="en-US" sz="2200" b="1" dirty="0" smtClean="0"/>
              <a:t>Financial management </a:t>
            </a:r>
            <a:r>
              <a:rPr lang="en-US" sz="2200" dirty="0" smtClean="0"/>
              <a:t>must be even more prudent if advances are paid. </a:t>
            </a:r>
            <a:r>
              <a:rPr lang="en-US" sz="2200" b="1" dirty="0" smtClean="0"/>
              <a:t>Supporting documentation retained and periodically reviewed are the same</a:t>
            </a:r>
            <a:r>
              <a:rPr lang="en-US" sz="2200" dirty="0" smtClean="0"/>
              <a:t> if payments are made through reimbursements or through advances. FFA function for providing controls is inherent to any public sector management system.</a:t>
            </a:r>
          </a:p>
          <a:p>
            <a:endParaRPr lang="en-US" sz="2200" dirty="0"/>
          </a:p>
          <a:p>
            <a:r>
              <a:rPr lang="en-US" sz="2200" dirty="0" smtClean="0"/>
              <a:t>Thus the work done through reimbursement now  to strengthen management systems: workplanning, budgeting, implementation management, reporting and financial management, is key towards building robust management systems for the future that would allow advance financing.</a:t>
            </a:r>
          </a:p>
        </p:txBody>
      </p:sp>
    </p:spTree>
    <p:extLst>
      <p:ext uri="{BB962C8B-B14F-4D97-AF65-F5344CB8AC3E}">
        <p14:creationId xmlns:p14="http://schemas.microsoft.com/office/powerpoint/2010/main" val="34922819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229600" cy="4797594"/>
          </a:xfrm>
        </p:spPr>
        <p:txBody>
          <a:bodyPr/>
          <a:lstStyle/>
          <a:p>
            <a:pPr marL="514350" indent="-514350">
              <a:spcAft>
                <a:spcPts val="600"/>
              </a:spcAft>
              <a:buFont typeface="+mj-lt"/>
              <a:buAutoNum type="arabicPeriod"/>
            </a:pPr>
            <a:r>
              <a:rPr lang="en-US" sz="2200" b="1" dirty="0" smtClean="0">
                <a:latin typeface="Arial" panose="020B0604020202020204" pitchFamily="34" charset="0"/>
                <a:cs typeface="Arial" panose="020B0604020202020204" pitchFamily="34" charset="0"/>
              </a:rPr>
              <a:t>Activity included in the approved Workplan</a:t>
            </a:r>
          </a:p>
          <a:p>
            <a:pPr marL="514350" indent="-514350">
              <a:spcAft>
                <a:spcPts val="600"/>
              </a:spcAft>
              <a:buFont typeface="+mj-lt"/>
              <a:buAutoNum type="arabicPeriod"/>
            </a:pPr>
            <a:r>
              <a:rPr lang="en-US" sz="2200" b="1" dirty="0" smtClean="0">
                <a:latin typeface="Arial" panose="020B0604020202020204" pitchFamily="34" charset="0"/>
                <a:cs typeface="Arial" panose="020B0604020202020204" pitchFamily="34" charset="0"/>
              </a:rPr>
              <a:t>Claimed sums are within the approved Budget</a:t>
            </a:r>
          </a:p>
          <a:p>
            <a:pPr marL="514350" indent="-514350">
              <a:spcAft>
                <a:spcPts val="600"/>
              </a:spcAft>
              <a:buFont typeface="+mj-lt"/>
              <a:buAutoNum type="arabicPeriod"/>
            </a:pPr>
            <a:r>
              <a:rPr lang="en-US" sz="2200" b="1" dirty="0" smtClean="0">
                <a:latin typeface="Arial" panose="020B0604020202020204" pitchFamily="34" charset="0"/>
                <a:cs typeface="Arial" panose="020B0604020202020204" pitchFamily="34" charset="0"/>
              </a:rPr>
              <a:t>Claims submitted as per MCF-SOP</a:t>
            </a:r>
          </a:p>
          <a:p>
            <a:pPr marL="514350" indent="-514350">
              <a:spcAft>
                <a:spcPts val="600"/>
              </a:spcAft>
              <a:buFont typeface="+mj-lt"/>
              <a:buAutoNum type="arabicPeriod"/>
            </a:pPr>
            <a:r>
              <a:rPr lang="en-US" sz="2200" b="1" dirty="0" smtClean="0">
                <a:latin typeface="Arial" panose="020B0604020202020204" pitchFamily="34" charset="0"/>
                <a:cs typeface="Arial" panose="020B0604020202020204" pitchFamily="34" charset="0"/>
              </a:rPr>
              <a:t>Costs claimed are reasonable</a:t>
            </a:r>
          </a:p>
          <a:p>
            <a:pPr marL="514350" indent="-514350">
              <a:spcAft>
                <a:spcPts val="600"/>
              </a:spcAft>
              <a:buFont typeface="+mj-lt"/>
              <a:buAutoNum type="arabicPeriod"/>
            </a:pPr>
            <a:r>
              <a:rPr lang="en-US" sz="2200" b="1" dirty="0" smtClean="0">
                <a:latin typeface="Arial" panose="020B0604020202020204" pitchFamily="34" charset="0"/>
                <a:cs typeface="Arial" panose="020B0604020202020204" pitchFamily="34" charset="0"/>
              </a:rPr>
              <a:t>Expenditures claimed are true/real</a:t>
            </a:r>
          </a:p>
          <a:p>
            <a:pPr marL="514350" indent="-514350">
              <a:spcAft>
                <a:spcPts val="600"/>
              </a:spcAft>
              <a:buFont typeface="+mj-lt"/>
              <a:buAutoNum type="arabicPeriod"/>
            </a:pPr>
            <a:r>
              <a:rPr lang="en-US" sz="2200" b="1" dirty="0" smtClean="0">
                <a:latin typeface="Arial" panose="020B0604020202020204" pitchFamily="34" charset="0"/>
                <a:cs typeface="Arial" panose="020B0604020202020204" pitchFamily="34" charset="0"/>
              </a:rPr>
              <a:t>No Conflict of Interest</a:t>
            </a:r>
          </a:p>
          <a:p>
            <a:endParaRPr lang="en-US" sz="2200"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pPr>
              <a:defRPr/>
            </a:pPr>
            <a:fld id="{05BF83CD-C3F1-4EE1-B18F-EADFB44DB6B7}" type="slidenum">
              <a:rPr lang="en-US" smtClean="0"/>
              <a:pPr>
                <a:defRPr/>
              </a:pPr>
              <a:t>9</a:t>
            </a:fld>
            <a:endParaRPr lang="en-US"/>
          </a:p>
        </p:txBody>
      </p:sp>
      <p:sp>
        <p:nvSpPr>
          <p:cNvPr id="4" name="Rectangle 3"/>
          <p:cNvSpPr/>
          <p:nvPr/>
        </p:nvSpPr>
        <p:spPr>
          <a:xfrm>
            <a:off x="-76200" y="533400"/>
            <a:ext cx="9296400" cy="523220"/>
          </a:xfrm>
          <a:prstGeom prst="rect">
            <a:avLst/>
          </a:prstGeom>
        </p:spPr>
        <p:txBody>
          <a:bodyPr wrap="square">
            <a:spAutoFit/>
          </a:bodyPr>
          <a:lstStyle/>
          <a:p>
            <a:pPr lvl="0" algn="ctr" eaLnBrk="0" hangingPunct="0">
              <a:spcBef>
                <a:spcPct val="20000"/>
              </a:spcBef>
            </a:pPr>
            <a:r>
              <a:rPr lang="en-US" sz="2800" b="1" dirty="0">
                <a:solidFill>
                  <a:prstClr val="black"/>
                </a:solidFill>
                <a:latin typeface="Arial" panose="020B0604020202020204" pitchFamily="34" charset="0"/>
                <a:cs typeface="Arial" panose="020B0604020202020204" pitchFamily="34" charset="0"/>
              </a:rPr>
              <a:t>Criteria for eligible </a:t>
            </a:r>
            <a:r>
              <a:rPr lang="en-US" sz="2800" b="1" dirty="0" smtClean="0">
                <a:solidFill>
                  <a:prstClr val="black"/>
                </a:solidFill>
                <a:latin typeface="Arial" panose="020B0604020202020204" pitchFamily="34" charset="0"/>
                <a:cs typeface="Arial" panose="020B0604020202020204" pitchFamily="34" charset="0"/>
              </a:rPr>
              <a:t>budget expenditures/claims</a:t>
            </a:r>
            <a:endParaRPr lang="en-US" sz="2800" b="1"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76203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rgbClr val="000066"/>
        </a:solidFill>
      </a:spPr>
      <a:bodyPr wrap="square" rtlCol="0">
        <a:spAutoFit/>
      </a:bodyPr>
      <a:lstStyle>
        <a:defPPr>
          <a:defRPr b="1" dirty="0" smtClean="0">
            <a:solidFill>
              <a:schemeClr val="bg1"/>
            </a:solidFill>
          </a:defRPr>
        </a:defPPr>
      </a:lstStyle>
    </a:txDef>
  </a:objectDefaults>
  <a:extraClrSchemeLst/>
</a:theme>
</file>

<file path=ppt/theme/theme2.xml><?xml version="1.0" encoding="utf-8"?>
<a:theme xmlns:a="http://schemas.openxmlformats.org/drawingml/2006/main" name="UNOPS">
  <a:themeElements>
    <a:clrScheme name="UNOPS colour">
      <a:dk1>
        <a:sysClr val="windowText" lastClr="000000"/>
      </a:dk1>
      <a:lt1>
        <a:sysClr val="window" lastClr="FFFFFF"/>
      </a:lt1>
      <a:dk2>
        <a:srgbClr val="0092D1"/>
      </a:dk2>
      <a:lt2>
        <a:srgbClr val="D7D2D5"/>
      </a:lt2>
      <a:accent1>
        <a:srgbClr val="FFC72C"/>
      </a:accent1>
      <a:accent2>
        <a:srgbClr val="97D700"/>
      </a:accent2>
      <a:accent3>
        <a:srgbClr val="4EC3E0"/>
      </a:accent3>
      <a:accent4>
        <a:srgbClr val="FF6900"/>
      </a:accent4>
      <a:accent5>
        <a:srgbClr val="004976"/>
      </a:accent5>
      <a:accent6>
        <a:srgbClr val="991E66"/>
      </a:accent6>
      <a:hlink>
        <a:srgbClr val="0092D1"/>
      </a:hlink>
      <a:folHlink>
        <a:srgbClr val="0074A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6182</TotalTime>
  <Words>2452</Words>
  <Application>Microsoft Office PowerPoint</Application>
  <PresentationFormat>On-screen Show (4:3)</PresentationFormat>
  <Paragraphs>134</Paragraphs>
  <Slides>13</Slides>
  <Notes>11</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Office Theme</vt:lpstr>
      <vt:lpstr>UNOPS</vt:lpstr>
      <vt:lpstr>Planning and Budgeting as Health System Strengthening</vt:lpstr>
      <vt:lpstr>PowerPoint Presentation</vt:lpstr>
      <vt:lpstr>Why do we need MCF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UNOPS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Shaila GUPTA</dc:creator>
  <cp:lastModifiedBy>Sai Bo Bo HTET AUNG</cp:lastModifiedBy>
  <cp:revision>659</cp:revision>
  <cp:lastPrinted>2013-01-14T08:20:32Z</cp:lastPrinted>
  <dcterms:created xsi:type="dcterms:W3CDTF">2011-03-21T11:01:51Z</dcterms:created>
  <dcterms:modified xsi:type="dcterms:W3CDTF">2017-11-23T07:45:07Z</dcterms:modified>
</cp:coreProperties>
</file>