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5"/>
  </p:notesMasterIdLst>
  <p:handoutMasterIdLst>
    <p:handoutMasterId r:id="rId16"/>
  </p:handoutMasterIdLst>
  <p:sldIdLst>
    <p:sldId id="415" r:id="rId2"/>
    <p:sldId id="325" r:id="rId3"/>
    <p:sldId id="418" r:id="rId4"/>
    <p:sldId id="428" r:id="rId5"/>
    <p:sldId id="389" r:id="rId6"/>
    <p:sldId id="421" r:id="rId7"/>
    <p:sldId id="419" r:id="rId8"/>
    <p:sldId id="328" r:id="rId9"/>
    <p:sldId id="430" r:id="rId10"/>
    <p:sldId id="423" r:id="rId11"/>
    <p:sldId id="431" r:id="rId12"/>
    <p:sldId id="432" r:id="rId13"/>
    <p:sldId id="422" r:id="rId14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n Min ZIN" initials="MMZ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5" autoAdjust="0"/>
    <p:restoredTop sz="93783" autoAdjust="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70271E-D3EA-4C60-B012-123B2C4BEBD0}" type="doc">
      <dgm:prSet loTypeId="urn:microsoft.com/office/officeart/2005/8/layout/lProcess2" loCatId="relationship" qsTypeId="urn:microsoft.com/office/officeart/2005/8/quickstyle/3d9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96B5B0A-850A-446A-84AD-A2C4F803758C}">
      <dgm:prSet phldrT="[Text]" custT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0C2783AF-6443-4259-913B-6609BAC511F9}" type="parTrans" cxnId="{E3E1A61A-66A3-47BF-BA6B-1356AB8ADA56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CF0F51B-5B67-491A-857E-95745E49D0D8}" type="sibTrans" cxnId="{E3E1A61A-66A3-47BF-BA6B-1356AB8ADA56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A006328-AAF7-4793-82F0-817DEACEB3F3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Strategic information</a:t>
          </a:r>
          <a:endParaRPr lang="en-US" sz="2000" dirty="0">
            <a:solidFill>
              <a:schemeClr val="bg1"/>
            </a:solidFill>
          </a:endParaRPr>
        </a:p>
      </dgm:t>
    </dgm:pt>
    <dgm:pt modelId="{C2317B09-1765-4D43-B102-24C11968A832}" type="parTrans" cxnId="{863B22DD-D74E-41DF-8036-6B16CC79101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3D019B-E4CE-439B-8606-9C27AF2C760A}" type="sibTrans" cxnId="{863B22DD-D74E-41DF-8036-6B16CC79101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4D3061F-55D1-4B00-9D67-E9F7416017CD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Data quality</a:t>
          </a:r>
          <a:endParaRPr lang="en-US" sz="2000" dirty="0">
            <a:solidFill>
              <a:schemeClr val="bg1"/>
            </a:solidFill>
          </a:endParaRPr>
        </a:p>
      </dgm:t>
    </dgm:pt>
    <dgm:pt modelId="{12E1ADBE-F6E2-4361-9622-BBEB067CF60A}" type="parTrans" cxnId="{82FA8FE4-5ADF-4CA6-A5FE-7B65D4DE0449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BB6C595-064D-486D-8D02-222CF3B45B96}" type="sibTrans" cxnId="{82FA8FE4-5ADF-4CA6-A5FE-7B65D4DE0449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2DF75E-6549-4C45-9023-1CA2547AFCFC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Evaluation </a:t>
          </a:r>
          <a:endParaRPr lang="en-US" sz="2000" dirty="0">
            <a:solidFill>
              <a:schemeClr val="bg1"/>
            </a:solidFill>
          </a:endParaRPr>
        </a:p>
      </dgm:t>
    </dgm:pt>
    <dgm:pt modelId="{25792839-CD01-4901-A539-147D9DE589F6}" type="parTrans" cxnId="{5CBAF467-9C77-4923-B7B6-180846A5E36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053FB10-4C15-4362-9659-56F1AB72D398}" type="sibTrans" cxnId="{5CBAF467-9C77-4923-B7B6-180846A5E36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D63AF77-C977-4DC0-BBB5-C1CE6A0E942B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Capacity building </a:t>
          </a:r>
          <a:endParaRPr lang="en-US" sz="2000" dirty="0">
            <a:solidFill>
              <a:schemeClr val="bg1"/>
            </a:solidFill>
          </a:endParaRPr>
        </a:p>
      </dgm:t>
    </dgm:pt>
    <dgm:pt modelId="{7B163711-14EB-43AD-B8E1-C3707D64ABEB}" type="parTrans" cxnId="{C998F555-7662-44DD-ACF8-D9669023CA61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F934986-27AD-41E7-980B-536009BB319F}" type="sibTrans" cxnId="{C998F555-7662-44DD-ACF8-D9669023CA61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B590F2D-F9E5-4FE4-A0D8-CE1862AC6DD8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Coordination </a:t>
          </a:r>
          <a:endParaRPr lang="en-US" sz="2000" dirty="0">
            <a:solidFill>
              <a:schemeClr val="bg1"/>
            </a:solidFill>
          </a:endParaRPr>
        </a:p>
      </dgm:t>
    </dgm:pt>
    <dgm:pt modelId="{1E3F5986-28D6-4223-B8A3-AF86A4B4DFEC}" type="parTrans" cxnId="{82659EFB-78C2-494F-B426-1BA1DB49419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9B4E892A-DCF9-4EF3-8221-A39305306646}" type="sibTrans" cxnId="{82659EFB-78C2-494F-B426-1BA1DB49419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50F52A2-F3EB-4AE9-A203-E9FD84591A98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Data collection </a:t>
          </a:r>
          <a:endParaRPr lang="en-US" sz="2000" dirty="0">
            <a:solidFill>
              <a:schemeClr val="bg1"/>
            </a:solidFill>
          </a:endParaRPr>
        </a:p>
      </dgm:t>
    </dgm:pt>
    <dgm:pt modelId="{FBDABC84-75D9-4087-A4F5-7823FD23B812}" type="sibTrans" cxnId="{8F22E1E0-1677-42F8-BF2B-FAD5FD031092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E799372-4F66-4EF1-ADD9-482C877E8B86}" type="parTrans" cxnId="{8F22E1E0-1677-42F8-BF2B-FAD5FD031092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1881FEBA-ABD4-4A54-922C-B294D6D29DAB}">
      <dgm:prSet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Data management</a:t>
          </a:r>
          <a:endParaRPr lang="en-US" sz="2000" dirty="0">
            <a:solidFill>
              <a:schemeClr val="bg1"/>
            </a:solidFill>
          </a:endParaRPr>
        </a:p>
      </dgm:t>
    </dgm:pt>
    <dgm:pt modelId="{1A215D11-32A5-4DD7-96E2-E05135E16BBF}" type="sibTrans" cxnId="{700950A7-ECD0-462C-8199-4DA2F19F627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47B6A5-1946-456A-BB93-AAD8F472FE46}" type="parTrans" cxnId="{700950A7-ECD0-462C-8199-4DA2F19F627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7257492-BACC-4A65-BC1E-8A13DFA0EE7C}">
      <dgm:prSet phldrT="[Text]" phldr="1" custT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57511D91-B5A4-43AD-973D-E71519EEB19A}" type="sibTrans" cxnId="{03D6B6FB-F994-4245-8168-3109A45869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8E05A2C-A19F-4E5C-B15F-267497CDF3F6}" type="parTrans" cxnId="{03D6B6FB-F994-4245-8168-3109A45869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D0E01D9-E223-4635-BB5F-3830A92DDD13}">
      <dgm:prSet phldrT="[Text]" phldr="1" custT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F7302F7F-A5C8-4D04-BEED-CAB3D5840EEF}" type="sibTrans" cxnId="{0AA3AEA7-EEF7-45D1-8419-98C7CE11BF7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25C2101-54BA-4930-8C80-14FD86F8B3EE}" type="parTrans" cxnId="{0AA3AEA7-EEF7-45D1-8419-98C7CE11BF7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34ACB0B-ECE3-45D8-AA0B-2C1D62A4B3C9}" type="pres">
      <dgm:prSet presAssocID="{0C70271E-D3EA-4C60-B012-123B2C4BEBD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01CD6F-0511-45FA-91DA-D483440DE144}" type="pres">
      <dgm:prSet presAssocID="{696B5B0A-850A-446A-84AD-A2C4F803758C}" presName="compNode" presStyleCnt="0"/>
      <dgm:spPr/>
      <dgm:t>
        <a:bodyPr/>
        <a:lstStyle/>
        <a:p>
          <a:endParaRPr lang="en-US"/>
        </a:p>
      </dgm:t>
    </dgm:pt>
    <dgm:pt modelId="{6834DCC5-C496-4299-9CC7-12F8BAE03B4D}" type="pres">
      <dgm:prSet presAssocID="{696B5B0A-850A-446A-84AD-A2C4F803758C}" presName="aNode" presStyleLbl="bgShp" presStyleIdx="0" presStyleCnt="4" custLinFactNeighborX="17904" custLinFactNeighborY="-6897"/>
      <dgm:spPr/>
      <dgm:t>
        <a:bodyPr/>
        <a:lstStyle/>
        <a:p>
          <a:endParaRPr lang="en-US"/>
        </a:p>
      </dgm:t>
    </dgm:pt>
    <dgm:pt modelId="{9AF21296-77EE-4087-91F8-010820343239}" type="pres">
      <dgm:prSet presAssocID="{696B5B0A-850A-446A-84AD-A2C4F803758C}" presName="textNode" presStyleLbl="bgShp" presStyleIdx="0" presStyleCnt="4"/>
      <dgm:spPr/>
      <dgm:t>
        <a:bodyPr/>
        <a:lstStyle/>
        <a:p>
          <a:endParaRPr lang="en-US"/>
        </a:p>
      </dgm:t>
    </dgm:pt>
    <dgm:pt modelId="{674A742F-8D87-409B-B35D-B3F222386F5D}" type="pres">
      <dgm:prSet presAssocID="{696B5B0A-850A-446A-84AD-A2C4F803758C}" presName="compChildNode" presStyleCnt="0"/>
      <dgm:spPr/>
      <dgm:t>
        <a:bodyPr/>
        <a:lstStyle/>
        <a:p>
          <a:endParaRPr lang="en-US"/>
        </a:p>
      </dgm:t>
    </dgm:pt>
    <dgm:pt modelId="{B218B9CB-CA2B-4AD8-BA8F-F0A0752CEF9E}" type="pres">
      <dgm:prSet presAssocID="{696B5B0A-850A-446A-84AD-A2C4F803758C}" presName="theInnerList" presStyleCnt="0"/>
      <dgm:spPr/>
      <dgm:t>
        <a:bodyPr/>
        <a:lstStyle/>
        <a:p>
          <a:endParaRPr lang="en-US"/>
        </a:p>
      </dgm:t>
    </dgm:pt>
    <dgm:pt modelId="{588221C5-9989-4D41-84CA-F2A4F89065D9}" type="pres">
      <dgm:prSet presAssocID="{B50F52A2-F3EB-4AE9-A203-E9FD84591A98}" presName="childNode" presStyleLbl="node1" presStyleIdx="0" presStyleCnt="6" custLinFactY="-42940" custLinFactNeighborX="42673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92B5CD-C39A-47CD-A843-6E745FA17199}" type="pres">
      <dgm:prSet presAssocID="{B50F52A2-F3EB-4AE9-A203-E9FD84591A98}" presName="aSpace2" presStyleCnt="0"/>
      <dgm:spPr/>
      <dgm:t>
        <a:bodyPr/>
        <a:lstStyle/>
        <a:p>
          <a:endParaRPr lang="en-US"/>
        </a:p>
      </dgm:t>
    </dgm:pt>
    <dgm:pt modelId="{3FA57082-DFBA-4423-950C-F838B2F0B1D8}" type="pres">
      <dgm:prSet presAssocID="{3A006328-AAF7-4793-82F0-817DEACEB3F3}" presName="childNode" presStyleLbl="node1" presStyleIdx="1" presStyleCnt="6" custLinFactNeighborX="53730" custLinFactNeighborY="-760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AEAB37-99FF-45D7-9B23-B93F43F4100C}" type="pres">
      <dgm:prSet presAssocID="{696B5B0A-850A-446A-84AD-A2C4F803758C}" presName="aSpace" presStyleCnt="0"/>
      <dgm:spPr/>
      <dgm:t>
        <a:bodyPr/>
        <a:lstStyle/>
        <a:p>
          <a:endParaRPr lang="en-US"/>
        </a:p>
      </dgm:t>
    </dgm:pt>
    <dgm:pt modelId="{C7539EA4-15DE-4D2B-AA8A-A9CD2E5ECC95}" type="pres">
      <dgm:prSet presAssocID="{1881FEBA-ABD4-4A54-922C-B294D6D29DAB}" presName="compNode" presStyleCnt="0"/>
      <dgm:spPr/>
      <dgm:t>
        <a:bodyPr/>
        <a:lstStyle/>
        <a:p>
          <a:endParaRPr lang="en-US"/>
        </a:p>
      </dgm:t>
    </dgm:pt>
    <dgm:pt modelId="{EFB235A7-3213-47C2-8156-4C314FECF3B9}" type="pres">
      <dgm:prSet presAssocID="{1881FEBA-ABD4-4A54-922C-B294D6D29DAB}" presName="aNode" presStyleLbl="bgShp" presStyleIdx="1" presStyleCnt="4" custScaleX="62134" custScaleY="21180"/>
      <dgm:spPr/>
      <dgm:t>
        <a:bodyPr/>
        <a:lstStyle/>
        <a:p>
          <a:endParaRPr lang="en-US"/>
        </a:p>
      </dgm:t>
    </dgm:pt>
    <dgm:pt modelId="{79A5FA32-5FD3-4716-AD0A-3234BAAB9343}" type="pres">
      <dgm:prSet presAssocID="{1881FEBA-ABD4-4A54-922C-B294D6D29DAB}" presName="textNode" presStyleLbl="bgShp" presStyleIdx="1" presStyleCnt="4"/>
      <dgm:spPr/>
      <dgm:t>
        <a:bodyPr/>
        <a:lstStyle/>
        <a:p>
          <a:endParaRPr lang="en-US"/>
        </a:p>
      </dgm:t>
    </dgm:pt>
    <dgm:pt modelId="{58F97870-6B9D-4C02-A726-FF6A1233AB43}" type="pres">
      <dgm:prSet presAssocID="{1881FEBA-ABD4-4A54-922C-B294D6D29DAB}" presName="compChildNode" presStyleCnt="0"/>
      <dgm:spPr/>
      <dgm:t>
        <a:bodyPr/>
        <a:lstStyle/>
        <a:p>
          <a:endParaRPr lang="en-US"/>
        </a:p>
      </dgm:t>
    </dgm:pt>
    <dgm:pt modelId="{DFAB3CA3-AEA4-4A7E-A65A-7094926FD8C6}" type="pres">
      <dgm:prSet presAssocID="{1881FEBA-ABD4-4A54-922C-B294D6D29DAB}" presName="theInnerList" presStyleCnt="0"/>
      <dgm:spPr/>
      <dgm:t>
        <a:bodyPr/>
        <a:lstStyle/>
        <a:p>
          <a:endParaRPr lang="en-US"/>
        </a:p>
      </dgm:t>
    </dgm:pt>
    <dgm:pt modelId="{9968E6D8-E12D-4B3A-9543-167AEAA3DB0A}" type="pres">
      <dgm:prSet presAssocID="{1881FEBA-ABD4-4A54-922C-B294D6D29DAB}" presName="aSpace" presStyleCnt="0"/>
      <dgm:spPr/>
      <dgm:t>
        <a:bodyPr/>
        <a:lstStyle/>
        <a:p>
          <a:endParaRPr lang="en-US"/>
        </a:p>
      </dgm:t>
    </dgm:pt>
    <dgm:pt modelId="{6AF22DAB-ECD7-4B28-8884-1F5296F1CA95}" type="pres">
      <dgm:prSet presAssocID="{C7257492-BACC-4A65-BC1E-8A13DFA0EE7C}" presName="compNode" presStyleCnt="0"/>
      <dgm:spPr/>
      <dgm:t>
        <a:bodyPr/>
        <a:lstStyle/>
        <a:p>
          <a:endParaRPr lang="en-US"/>
        </a:p>
      </dgm:t>
    </dgm:pt>
    <dgm:pt modelId="{4B314949-7D23-4D39-93A0-44F5288A8C25}" type="pres">
      <dgm:prSet presAssocID="{C7257492-BACC-4A65-BC1E-8A13DFA0EE7C}" presName="aNode" presStyleLbl="bgShp" presStyleIdx="2" presStyleCnt="4" custLinFactNeighborX="-7123" custLinFactNeighborY="-8046"/>
      <dgm:spPr/>
      <dgm:t>
        <a:bodyPr/>
        <a:lstStyle/>
        <a:p>
          <a:endParaRPr lang="en-US"/>
        </a:p>
      </dgm:t>
    </dgm:pt>
    <dgm:pt modelId="{46529023-B493-4B79-8DBD-42B48B2F82F1}" type="pres">
      <dgm:prSet presAssocID="{C7257492-BACC-4A65-BC1E-8A13DFA0EE7C}" presName="textNode" presStyleLbl="bgShp" presStyleIdx="2" presStyleCnt="4"/>
      <dgm:spPr/>
      <dgm:t>
        <a:bodyPr/>
        <a:lstStyle/>
        <a:p>
          <a:endParaRPr lang="en-US"/>
        </a:p>
      </dgm:t>
    </dgm:pt>
    <dgm:pt modelId="{CB3D0334-DA5D-4F66-8690-680F10D6F545}" type="pres">
      <dgm:prSet presAssocID="{C7257492-BACC-4A65-BC1E-8A13DFA0EE7C}" presName="compChildNode" presStyleCnt="0"/>
      <dgm:spPr/>
      <dgm:t>
        <a:bodyPr/>
        <a:lstStyle/>
        <a:p>
          <a:endParaRPr lang="en-US"/>
        </a:p>
      </dgm:t>
    </dgm:pt>
    <dgm:pt modelId="{A56D0C0B-5C00-4904-ABFF-863BD5F4C3B6}" type="pres">
      <dgm:prSet presAssocID="{C7257492-BACC-4A65-BC1E-8A13DFA0EE7C}" presName="theInnerList" presStyleCnt="0"/>
      <dgm:spPr/>
      <dgm:t>
        <a:bodyPr/>
        <a:lstStyle/>
        <a:p>
          <a:endParaRPr lang="en-US"/>
        </a:p>
      </dgm:t>
    </dgm:pt>
    <dgm:pt modelId="{27360F57-D5A1-44E6-9350-337477B0D47D}" type="pres">
      <dgm:prSet presAssocID="{34D3061F-55D1-4B00-9D67-E9F7416017CD}" presName="childNode" presStyleLbl="node1" presStyleIdx="2" presStyleCnt="6" custLinFactY="-78028" custLinFactNeighborX="-54633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9506F-CD86-4FD7-B70E-2B480704085C}" type="pres">
      <dgm:prSet presAssocID="{34D3061F-55D1-4B00-9D67-E9F7416017CD}" presName="aSpace2" presStyleCnt="0"/>
      <dgm:spPr/>
      <dgm:t>
        <a:bodyPr/>
        <a:lstStyle/>
        <a:p>
          <a:endParaRPr lang="en-US"/>
        </a:p>
      </dgm:t>
    </dgm:pt>
    <dgm:pt modelId="{D539C231-8098-4AC3-9136-42902A0C3E7B}" type="pres">
      <dgm:prSet presAssocID="{602DF75E-6549-4C45-9023-1CA2547AFCFC}" presName="childNode" presStyleLbl="node1" presStyleIdx="3" presStyleCnt="6" custLinFactY="-7018" custLinFactNeighborX="-4568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7E357-83AF-4B97-AFE8-E1431A30EF29}" type="pres">
      <dgm:prSet presAssocID="{C7257492-BACC-4A65-BC1E-8A13DFA0EE7C}" presName="aSpace" presStyleCnt="0"/>
      <dgm:spPr/>
      <dgm:t>
        <a:bodyPr/>
        <a:lstStyle/>
        <a:p>
          <a:endParaRPr lang="en-US"/>
        </a:p>
      </dgm:t>
    </dgm:pt>
    <dgm:pt modelId="{9DF6E8CA-124C-4B53-9A9C-332B51345F1E}" type="pres">
      <dgm:prSet presAssocID="{BD0E01D9-E223-4635-BB5F-3830A92DDD13}" presName="compNode" presStyleCnt="0"/>
      <dgm:spPr/>
      <dgm:t>
        <a:bodyPr/>
        <a:lstStyle/>
        <a:p>
          <a:endParaRPr lang="en-US"/>
        </a:p>
      </dgm:t>
    </dgm:pt>
    <dgm:pt modelId="{9620769C-4FDB-4A52-9D84-4DFBAAB12709}" type="pres">
      <dgm:prSet presAssocID="{BD0E01D9-E223-4635-BB5F-3830A92DDD13}" presName="aNode" presStyleLbl="bgShp" presStyleIdx="3" presStyleCnt="4" custLinFactNeighborX="-66772" custLinFactNeighborY="-6897"/>
      <dgm:spPr/>
      <dgm:t>
        <a:bodyPr/>
        <a:lstStyle/>
        <a:p>
          <a:endParaRPr lang="en-US"/>
        </a:p>
      </dgm:t>
    </dgm:pt>
    <dgm:pt modelId="{F262A623-D604-4867-947F-4B78CB0DDED9}" type="pres">
      <dgm:prSet presAssocID="{BD0E01D9-E223-4635-BB5F-3830A92DDD13}" presName="textNode" presStyleLbl="bgShp" presStyleIdx="3" presStyleCnt="4"/>
      <dgm:spPr/>
      <dgm:t>
        <a:bodyPr/>
        <a:lstStyle/>
        <a:p>
          <a:endParaRPr lang="en-US"/>
        </a:p>
      </dgm:t>
    </dgm:pt>
    <dgm:pt modelId="{E2607616-667B-4F3C-92C0-B1F44F0192F3}" type="pres">
      <dgm:prSet presAssocID="{BD0E01D9-E223-4635-BB5F-3830A92DDD13}" presName="compChildNode" presStyleCnt="0"/>
      <dgm:spPr/>
      <dgm:t>
        <a:bodyPr/>
        <a:lstStyle/>
        <a:p>
          <a:endParaRPr lang="en-US"/>
        </a:p>
      </dgm:t>
    </dgm:pt>
    <dgm:pt modelId="{5A007E8E-1AD5-4B12-9B9B-528DA0CBCFC4}" type="pres">
      <dgm:prSet presAssocID="{BD0E01D9-E223-4635-BB5F-3830A92DDD13}" presName="theInnerList" presStyleCnt="0"/>
      <dgm:spPr/>
      <dgm:t>
        <a:bodyPr/>
        <a:lstStyle/>
        <a:p>
          <a:endParaRPr lang="en-US"/>
        </a:p>
      </dgm:t>
    </dgm:pt>
    <dgm:pt modelId="{DB4D433F-7361-4A18-A6CB-82249D7AEEED}" type="pres">
      <dgm:prSet presAssocID="{5D63AF77-C977-4DC0-BBB5-C1CE6A0E942B}" presName="childNode" presStyleLbl="node1" presStyleIdx="4" presStyleCnt="6" custLinFactY="-94620" custLinFactNeighborX="-6273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DD22DC-A8C9-4C28-B91F-438CFC912168}" type="pres">
      <dgm:prSet presAssocID="{5D63AF77-C977-4DC0-BBB5-C1CE6A0E942B}" presName="aSpace2" presStyleCnt="0"/>
      <dgm:spPr/>
      <dgm:t>
        <a:bodyPr/>
        <a:lstStyle/>
        <a:p>
          <a:endParaRPr lang="en-US"/>
        </a:p>
      </dgm:t>
    </dgm:pt>
    <dgm:pt modelId="{4CF9274C-4199-4878-9CE9-210BDE1DD273}" type="pres">
      <dgm:prSet presAssocID="{5B590F2D-F9E5-4FE4-A0D8-CE1862AC6DD8}" presName="childNode" presStyleLbl="node1" presStyleIdx="5" presStyleCnt="6" custLinFactY="-21789" custLinFactNeighborX="-5842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145D69-7B91-49AE-97D3-8D261FA8F655}" type="presOf" srcId="{5D63AF77-C977-4DC0-BBB5-C1CE6A0E942B}" destId="{DB4D433F-7361-4A18-A6CB-82249D7AEEED}" srcOrd="0" destOrd="0" presId="urn:microsoft.com/office/officeart/2005/8/layout/lProcess2"/>
    <dgm:cxn modelId="{0AA3AEA7-EEF7-45D1-8419-98C7CE11BF73}" srcId="{0C70271E-D3EA-4C60-B012-123B2C4BEBD0}" destId="{BD0E01D9-E223-4635-BB5F-3830A92DDD13}" srcOrd="3" destOrd="0" parTransId="{C25C2101-54BA-4930-8C80-14FD86F8B3EE}" sibTransId="{F7302F7F-A5C8-4D04-BEED-CAB3D5840EEF}"/>
    <dgm:cxn modelId="{B49EC937-6630-4ABD-849E-4FCD5869E572}" type="presOf" srcId="{1881FEBA-ABD4-4A54-922C-B294D6D29DAB}" destId="{EFB235A7-3213-47C2-8156-4C314FECF3B9}" srcOrd="0" destOrd="0" presId="urn:microsoft.com/office/officeart/2005/8/layout/lProcess2"/>
    <dgm:cxn modelId="{E3E1A61A-66A3-47BF-BA6B-1356AB8ADA56}" srcId="{0C70271E-D3EA-4C60-B012-123B2C4BEBD0}" destId="{696B5B0A-850A-446A-84AD-A2C4F803758C}" srcOrd="0" destOrd="0" parTransId="{0C2783AF-6443-4259-913B-6609BAC511F9}" sibTransId="{BCF0F51B-5B67-491A-857E-95745E49D0D8}"/>
    <dgm:cxn modelId="{9E4D3BFF-4D71-41A4-8124-521C8F459775}" type="presOf" srcId="{3A006328-AAF7-4793-82F0-817DEACEB3F3}" destId="{3FA57082-DFBA-4423-950C-F838B2F0B1D8}" srcOrd="0" destOrd="0" presId="urn:microsoft.com/office/officeart/2005/8/layout/lProcess2"/>
    <dgm:cxn modelId="{B98DD890-0520-4EAC-ACCB-C6109360E3A2}" type="presOf" srcId="{B50F52A2-F3EB-4AE9-A203-E9FD84591A98}" destId="{588221C5-9989-4D41-84CA-F2A4F89065D9}" srcOrd="0" destOrd="0" presId="urn:microsoft.com/office/officeart/2005/8/layout/lProcess2"/>
    <dgm:cxn modelId="{03D6B6FB-F994-4245-8168-3109A45869DD}" srcId="{0C70271E-D3EA-4C60-B012-123B2C4BEBD0}" destId="{C7257492-BACC-4A65-BC1E-8A13DFA0EE7C}" srcOrd="2" destOrd="0" parTransId="{28E05A2C-A19F-4E5C-B15F-267497CDF3F6}" sibTransId="{57511D91-B5A4-43AD-973D-E71519EEB19A}"/>
    <dgm:cxn modelId="{489E68FB-648E-4397-A1B5-61D3754D2E3D}" type="presOf" srcId="{C7257492-BACC-4A65-BC1E-8A13DFA0EE7C}" destId="{46529023-B493-4B79-8DBD-42B48B2F82F1}" srcOrd="1" destOrd="0" presId="urn:microsoft.com/office/officeart/2005/8/layout/lProcess2"/>
    <dgm:cxn modelId="{48760193-ADC6-4F3B-A45F-64347D170C78}" type="presOf" srcId="{0C70271E-D3EA-4C60-B012-123B2C4BEBD0}" destId="{734ACB0B-ECE3-45D8-AA0B-2C1D62A4B3C9}" srcOrd="0" destOrd="0" presId="urn:microsoft.com/office/officeart/2005/8/layout/lProcess2"/>
    <dgm:cxn modelId="{05227D07-839C-46CB-AA8F-EC333ECDC14A}" type="presOf" srcId="{602DF75E-6549-4C45-9023-1CA2547AFCFC}" destId="{D539C231-8098-4AC3-9136-42902A0C3E7B}" srcOrd="0" destOrd="0" presId="urn:microsoft.com/office/officeart/2005/8/layout/lProcess2"/>
    <dgm:cxn modelId="{700950A7-ECD0-462C-8199-4DA2F19F627A}" srcId="{0C70271E-D3EA-4C60-B012-123B2C4BEBD0}" destId="{1881FEBA-ABD4-4A54-922C-B294D6D29DAB}" srcOrd="1" destOrd="0" parTransId="{0B47B6A5-1946-456A-BB93-AAD8F472FE46}" sibTransId="{1A215D11-32A5-4DD7-96E2-E05135E16BBF}"/>
    <dgm:cxn modelId="{5CBAF467-9C77-4923-B7B6-180846A5E364}" srcId="{C7257492-BACC-4A65-BC1E-8A13DFA0EE7C}" destId="{602DF75E-6549-4C45-9023-1CA2547AFCFC}" srcOrd="1" destOrd="0" parTransId="{25792839-CD01-4901-A539-147D9DE589F6}" sibTransId="{7053FB10-4C15-4362-9659-56F1AB72D398}"/>
    <dgm:cxn modelId="{82FA8FE4-5ADF-4CA6-A5FE-7B65D4DE0449}" srcId="{C7257492-BACC-4A65-BC1E-8A13DFA0EE7C}" destId="{34D3061F-55D1-4B00-9D67-E9F7416017CD}" srcOrd="0" destOrd="0" parTransId="{12E1ADBE-F6E2-4361-9622-BBEB067CF60A}" sibTransId="{CBB6C595-064D-486D-8D02-222CF3B45B96}"/>
    <dgm:cxn modelId="{82659EFB-78C2-494F-B426-1BA1DB494194}" srcId="{BD0E01D9-E223-4635-BB5F-3830A92DDD13}" destId="{5B590F2D-F9E5-4FE4-A0D8-CE1862AC6DD8}" srcOrd="1" destOrd="0" parTransId="{1E3F5986-28D6-4223-B8A3-AF86A4B4DFEC}" sibTransId="{9B4E892A-DCF9-4EF3-8221-A39305306646}"/>
    <dgm:cxn modelId="{ECE51F31-55B3-4A76-8026-DAE866F25688}" type="presOf" srcId="{1881FEBA-ABD4-4A54-922C-B294D6D29DAB}" destId="{79A5FA32-5FD3-4716-AD0A-3234BAAB9343}" srcOrd="1" destOrd="0" presId="urn:microsoft.com/office/officeart/2005/8/layout/lProcess2"/>
    <dgm:cxn modelId="{E1231932-2663-4A75-A9C5-168AAAFAEB14}" type="presOf" srcId="{696B5B0A-850A-446A-84AD-A2C4F803758C}" destId="{6834DCC5-C496-4299-9CC7-12F8BAE03B4D}" srcOrd="0" destOrd="0" presId="urn:microsoft.com/office/officeart/2005/8/layout/lProcess2"/>
    <dgm:cxn modelId="{EF8675CF-C86B-4ADC-A65D-98E5FC5935C0}" type="presOf" srcId="{696B5B0A-850A-446A-84AD-A2C4F803758C}" destId="{9AF21296-77EE-4087-91F8-010820343239}" srcOrd="1" destOrd="0" presId="urn:microsoft.com/office/officeart/2005/8/layout/lProcess2"/>
    <dgm:cxn modelId="{EDB5C6A3-9955-4754-B1F8-8573099410DE}" type="presOf" srcId="{C7257492-BACC-4A65-BC1E-8A13DFA0EE7C}" destId="{4B314949-7D23-4D39-93A0-44F5288A8C25}" srcOrd="0" destOrd="0" presId="urn:microsoft.com/office/officeart/2005/8/layout/lProcess2"/>
    <dgm:cxn modelId="{175B8E95-9A53-433F-A9DC-3BDB965D6BF0}" type="presOf" srcId="{BD0E01D9-E223-4635-BB5F-3830A92DDD13}" destId="{F262A623-D604-4867-947F-4B78CB0DDED9}" srcOrd="1" destOrd="0" presId="urn:microsoft.com/office/officeart/2005/8/layout/lProcess2"/>
    <dgm:cxn modelId="{A03ACE2F-D53B-4492-AB94-24941FF67C5D}" type="presOf" srcId="{34D3061F-55D1-4B00-9D67-E9F7416017CD}" destId="{27360F57-D5A1-44E6-9350-337477B0D47D}" srcOrd="0" destOrd="0" presId="urn:microsoft.com/office/officeart/2005/8/layout/lProcess2"/>
    <dgm:cxn modelId="{863B22DD-D74E-41DF-8036-6B16CC79101D}" srcId="{696B5B0A-850A-446A-84AD-A2C4F803758C}" destId="{3A006328-AAF7-4793-82F0-817DEACEB3F3}" srcOrd="1" destOrd="0" parTransId="{C2317B09-1765-4D43-B102-24C11968A832}" sibTransId="{603D019B-E4CE-439B-8606-9C27AF2C760A}"/>
    <dgm:cxn modelId="{CEB78CC9-DBA4-4BED-A2EB-D34C46113386}" type="presOf" srcId="{BD0E01D9-E223-4635-BB5F-3830A92DDD13}" destId="{9620769C-4FDB-4A52-9D84-4DFBAAB12709}" srcOrd="0" destOrd="0" presId="urn:microsoft.com/office/officeart/2005/8/layout/lProcess2"/>
    <dgm:cxn modelId="{38170707-D8DB-48B9-96FA-C1B86FAF4B06}" type="presOf" srcId="{5B590F2D-F9E5-4FE4-A0D8-CE1862AC6DD8}" destId="{4CF9274C-4199-4878-9CE9-210BDE1DD273}" srcOrd="0" destOrd="0" presId="urn:microsoft.com/office/officeart/2005/8/layout/lProcess2"/>
    <dgm:cxn modelId="{C998F555-7662-44DD-ACF8-D9669023CA61}" srcId="{BD0E01D9-E223-4635-BB5F-3830A92DDD13}" destId="{5D63AF77-C977-4DC0-BBB5-C1CE6A0E942B}" srcOrd="0" destOrd="0" parTransId="{7B163711-14EB-43AD-B8E1-C3707D64ABEB}" sibTransId="{AF934986-27AD-41E7-980B-536009BB319F}"/>
    <dgm:cxn modelId="{8F22E1E0-1677-42F8-BF2B-FAD5FD031092}" srcId="{696B5B0A-850A-446A-84AD-A2C4F803758C}" destId="{B50F52A2-F3EB-4AE9-A203-E9FD84591A98}" srcOrd="0" destOrd="0" parTransId="{6E799372-4F66-4EF1-ADD9-482C877E8B86}" sibTransId="{FBDABC84-75D9-4087-A4F5-7823FD23B812}"/>
    <dgm:cxn modelId="{D8094CAA-55EF-42D4-B59D-6F4D62F59B9F}" type="presParOf" srcId="{734ACB0B-ECE3-45D8-AA0B-2C1D62A4B3C9}" destId="{CB01CD6F-0511-45FA-91DA-D483440DE144}" srcOrd="0" destOrd="0" presId="urn:microsoft.com/office/officeart/2005/8/layout/lProcess2"/>
    <dgm:cxn modelId="{FFF598FC-807E-4341-AF37-563CDFD229CD}" type="presParOf" srcId="{CB01CD6F-0511-45FA-91DA-D483440DE144}" destId="{6834DCC5-C496-4299-9CC7-12F8BAE03B4D}" srcOrd="0" destOrd="0" presId="urn:microsoft.com/office/officeart/2005/8/layout/lProcess2"/>
    <dgm:cxn modelId="{B6E78F20-5EE5-4F5F-8690-5BDD41CC30D9}" type="presParOf" srcId="{CB01CD6F-0511-45FA-91DA-D483440DE144}" destId="{9AF21296-77EE-4087-91F8-010820343239}" srcOrd="1" destOrd="0" presId="urn:microsoft.com/office/officeart/2005/8/layout/lProcess2"/>
    <dgm:cxn modelId="{9B869E88-85C6-4BC8-94CC-A040DB81CB53}" type="presParOf" srcId="{CB01CD6F-0511-45FA-91DA-D483440DE144}" destId="{674A742F-8D87-409B-B35D-B3F222386F5D}" srcOrd="2" destOrd="0" presId="urn:microsoft.com/office/officeart/2005/8/layout/lProcess2"/>
    <dgm:cxn modelId="{89FFCC9F-38BA-4FA0-B0CE-A055F1127C63}" type="presParOf" srcId="{674A742F-8D87-409B-B35D-B3F222386F5D}" destId="{B218B9CB-CA2B-4AD8-BA8F-F0A0752CEF9E}" srcOrd="0" destOrd="0" presId="urn:microsoft.com/office/officeart/2005/8/layout/lProcess2"/>
    <dgm:cxn modelId="{967C98F6-D3E4-4B97-8133-4D91555B4D45}" type="presParOf" srcId="{B218B9CB-CA2B-4AD8-BA8F-F0A0752CEF9E}" destId="{588221C5-9989-4D41-84CA-F2A4F89065D9}" srcOrd="0" destOrd="0" presId="urn:microsoft.com/office/officeart/2005/8/layout/lProcess2"/>
    <dgm:cxn modelId="{D350D76E-5931-46B1-902A-1C611B8E43CE}" type="presParOf" srcId="{B218B9CB-CA2B-4AD8-BA8F-F0A0752CEF9E}" destId="{8592B5CD-C39A-47CD-A843-6E745FA17199}" srcOrd="1" destOrd="0" presId="urn:microsoft.com/office/officeart/2005/8/layout/lProcess2"/>
    <dgm:cxn modelId="{F8671B32-6235-4280-A2E9-A611A7F3E307}" type="presParOf" srcId="{B218B9CB-CA2B-4AD8-BA8F-F0A0752CEF9E}" destId="{3FA57082-DFBA-4423-950C-F838B2F0B1D8}" srcOrd="2" destOrd="0" presId="urn:microsoft.com/office/officeart/2005/8/layout/lProcess2"/>
    <dgm:cxn modelId="{0BBC2321-9027-4210-9D73-54D0BFAA68B7}" type="presParOf" srcId="{734ACB0B-ECE3-45D8-AA0B-2C1D62A4B3C9}" destId="{C4AEAB37-99FF-45D7-9B23-B93F43F4100C}" srcOrd="1" destOrd="0" presId="urn:microsoft.com/office/officeart/2005/8/layout/lProcess2"/>
    <dgm:cxn modelId="{DA474843-8A51-4356-8B59-78AFFDACD74A}" type="presParOf" srcId="{734ACB0B-ECE3-45D8-AA0B-2C1D62A4B3C9}" destId="{C7539EA4-15DE-4D2B-AA8A-A9CD2E5ECC95}" srcOrd="2" destOrd="0" presId="urn:microsoft.com/office/officeart/2005/8/layout/lProcess2"/>
    <dgm:cxn modelId="{922E7990-26CD-433D-9EBB-26B459CE0C98}" type="presParOf" srcId="{C7539EA4-15DE-4D2B-AA8A-A9CD2E5ECC95}" destId="{EFB235A7-3213-47C2-8156-4C314FECF3B9}" srcOrd="0" destOrd="0" presId="urn:microsoft.com/office/officeart/2005/8/layout/lProcess2"/>
    <dgm:cxn modelId="{AC0E1161-3038-4CE4-8189-DC6FEB4B9371}" type="presParOf" srcId="{C7539EA4-15DE-4D2B-AA8A-A9CD2E5ECC95}" destId="{79A5FA32-5FD3-4716-AD0A-3234BAAB9343}" srcOrd="1" destOrd="0" presId="urn:microsoft.com/office/officeart/2005/8/layout/lProcess2"/>
    <dgm:cxn modelId="{47DEED2F-E96D-4BB7-9C3A-95E5F4477CAD}" type="presParOf" srcId="{C7539EA4-15DE-4D2B-AA8A-A9CD2E5ECC95}" destId="{58F97870-6B9D-4C02-A726-FF6A1233AB43}" srcOrd="2" destOrd="0" presId="urn:microsoft.com/office/officeart/2005/8/layout/lProcess2"/>
    <dgm:cxn modelId="{05507AFE-E71E-4026-80AE-CF4E7FF72D95}" type="presParOf" srcId="{58F97870-6B9D-4C02-A726-FF6A1233AB43}" destId="{DFAB3CA3-AEA4-4A7E-A65A-7094926FD8C6}" srcOrd="0" destOrd="0" presId="urn:microsoft.com/office/officeart/2005/8/layout/lProcess2"/>
    <dgm:cxn modelId="{5364AF0D-7F38-406A-9F44-1E4323261540}" type="presParOf" srcId="{734ACB0B-ECE3-45D8-AA0B-2C1D62A4B3C9}" destId="{9968E6D8-E12D-4B3A-9543-167AEAA3DB0A}" srcOrd="3" destOrd="0" presId="urn:microsoft.com/office/officeart/2005/8/layout/lProcess2"/>
    <dgm:cxn modelId="{0191F418-3851-48B6-A350-8185970985F0}" type="presParOf" srcId="{734ACB0B-ECE3-45D8-AA0B-2C1D62A4B3C9}" destId="{6AF22DAB-ECD7-4B28-8884-1F5296F1CA95}" srcOrd="4" destOrd="0" presId="urn:microsoft.com/office/officeart/2005/8/layout/lProcess2"/>
    <dgm:cxn modelId="{5EE95EB7-37F3-4D9A-B73C-2B196282D907}" type="presParOf" srcId="{6AF22DAB-ECD7-4B28-8884-1F5296F1CA95}" destId="{4B314949-7D23-4D39-93A0-44F5288A8C25}" srcOrd="0" destOrd="0" presId="urn:microsoft.com/office/officeart/2005/8/layout/lProcess2"/>
    <dgm:cxn modelId="{E7051277-6F1C-44E6-8E35-17F0401A52D9}" type="presParOf" srcId="{6AF22DAB-ECD7-4B28-8884-1F5296F1CA95}" destId="{46529023-B493-4B79-8DBD-42B48B2F82F1}" srcOrd="1" destOrd="0" presId="urn:microsoft.com/office/officeart/2005/8/layout/lProcess2"/>
    <dgm:cxn modelId="{678786F1-2C16-4104-B8FF-A7791EB21D0D}" type="presParOf" srcId="{6AF22DAB-ECD7-4B28-8884-1F5296F1CA95}" destId="{CB3D0334-DA5D-4F66-8690-680F10D6F545}" srcOrd="2" destOrd="0" presId="urn:microsoft.com/office/officeart/2005/8/layout/lProcess2"/>
    <dgm:cxn modelId="{ECA72CFC-9EC4-4E9F-A65B-BB673EE2BB0E}" type="presParOf" srcId="{CB3D0334-DA5D-4F66-8690-680F10D6F545}" destId="{A56D0C0B-5C00-4904-ABFF-863BD5F4C3B6}" srcOrd="0" destOrd="0" presId="urn:microsoft.com/office/officeart/2005/8/layout/lProcess2"/>
    <dgm:cxn modelId="{42A486C7-C4D5-47A2-9503-90BD3C553727}" type="presParOf" srcId="{A56D0C0B-5C00-4904-ABFF-863BD5F4C3B6}" destId="{27360F57-D5A1-44E6-9350-337477B0D47D}" srcOrd="0" destOrd="0" presId="urn:microsoft.com/office/officeart/2005/8/layout/lProcess2"/>
    <dgm:cxn modelId="{DF16FF57-D1BB-41E6-B521-2DA11B4F2529}" type="presParOf" srcId="{A56D0C0B-5C00-4904-ABFF-863BD5F4C3B6}" destId="{8D19506F-CD86-4FD7-B70E-2B480704085C}" srcOrd="1" destOrd="0" presId="urn:microsoft.com/office/officeart/2005/8/layout/lProcess2"/>
    <dgm:cxn modelId="{A07124E9-80AF-42FF-A841-F096822A06B3}" type="presParOf" srcId="{A56D0C0B-5C00-4904-ABFF-863BD5F4C3B6}" destId="{D539C231-8098-4AC3-9136-42902A0C3E7B}" srcOrd="2" destOrd="0" presId="urn:microsoft.com/office/officeart/2005/8/layout/lProcess2"/>
    <dgm:cxn modelId="{6BD2BE9F-2549-4351-B31F-4C3E7ED88B04}" type="presParOf" srcId="{734ACB0B-ECE3-45D8-AA0B-2C1D62A4B3C9}" destId="{3527E357-83AF-4B97-AFE8-E1431A30EF29}" srcOrd="5" destOrd="0" presId="urn:microsoft.com/office/officeart/2005/8/layout/lProcess2"/>
    <dgm:cxn modelId="{16FD3779-3F53-4283-BC22-42B7B9E7D416}" type="presParOf" srcId="{734ACB0B-ECE3-45D8-AA0B-2C1D62A4B3C9}" destId="{9DF6E8CA-124C-4B53-9A9C-332B51345F1E}" srcOrd="6" destOrd="0" presId="urn:microsoft.com/office/officeart/2005/8/layout/lProcess2"/>
    <dgm:cxn modelId="{284ABDD4-3750-48B7-9305-D91FAFC063A6}" type="presParOf" srcId="{9DF6E8CA-124C-4B53-9A9C-332B51345F1E}" destId="{9620769C-4FDB-4A52-9D84-4DFBAAB12709}" srcOrd="0" destOrd="0" presId="urn:microsoft.com/office/officeart/2005/8/layout/lProcess2"/>
    <dgm:cxn modelId="{D2E6F7DB-2F1C-4ED0-BBB3-40B5D1414A5C}" type="presParOf" srcId="{9DF6E8CA-124C-4B53-9A9C-332B51345F1E}" destId="{F262A623-D604-4867-947F-4B78CB0DDED9}" srcOrd="1" destOrd="0" presId="urn:microsoft.com/office/officeart/2005/8/layout/lProcess2"/>
    <dgm:cxn modelId="{E2D48F54-CFB0-4B67-A688-4B48A278B134}" type="presParOf" srcId="{9DF6E8CA-124C-4B53-9A9C-332B51345F1E}" destId="{E2607616-667B-4F3C-92C0-B1F44F0192F3}" srcOrd="2" destOrd="0" presId="urn:microsoft.com/office/officeart/2005/8/layout/lProcess2"/>
    <dgm:cxn modelId="{1FDEEC98-E1A5-4ADC-9FA6-7A22ED71ED15}" type="presParOf" srcId="{E2607616-667B-4F3C-92C0-B1F44F0192F3}" destId="{5A007E8E-1AD5-4B12-9B9B-528DA0CBCFC4}" srcOrd="0" destOrd="0" presId="urn:microsoft.com/office/officeart/2005/8/layout/lProcess2"/>
    <dgm:cxn modelId="{06E38D53-9575-4DB8-9FBA-D987D79E49C1}" type="presParOf" srcId="{5A007E8E-1AD5-4B12-9B9B-528DA0CBCFC4}" destId="{DB4D433F-7361-4A18-A6CB-82249D7AEEED}" srcOrd="0" destOrd="0" presId="urn:microsoft.com/office/officeart/2005/8/layout/lProcess2"/>
    <dgm:cxn modelId="{DB1903A7-3A97-4165-8663-A9E9E84AE328}" type="presParOf" srcId="{5A007E8E-1AD5-4B12-9B9B-528DA0CBCFC4}" destId="{70DD22DC-A8C9-4C28-B91F-438CFC912168}" srcOrd="1" destOrd="0" presId="urn:microsoft.com/office/officeart/2005/8/layout/lProcess2"/>
    <dgm:cxn modelId="{5E5CFC49-9711-4419-B556-D9A7DA7CCB8C}" type="presParOf" srcId="{5A007E8E-1AD5-4B12-9B9B-528DA0CBCFC4}" destId="{4CF9274C-4199-4878-9CE9-210BDE1DD27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A212F8-D3C6-4DE5-BA80-C0ADE3BE813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DD35A41-1581-43A4-B7BE-204498772E3D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Availability</a:t>
          </a:r>
          <a:endParaRPr lang="en-GB" dirty="0">
            <a:solidFill>
              <a:schemeClr val="tx1"/>
            </a:solidFill>
          </a:endParaRPr>
        </a:p>
      </dgm:t>
    </dgm:pt>
    <dgm:pt modelId="{F35F3D8F-413A-4781-9F06-A8600E0678B8}" type="parTrans" cxnId="{63C56E7B-EC6F-4433-BA65-A0AE5CB444C4}">
      <dgm:prSet/>
      <dgm:spPr/>
      <dgm:t>
        <a:bodyPr/>
        <a:lstStyle/>
        <a:p>
          <a:endParaRPr lang="en-GB"/>
        </a:p>
      </dgm:t>
    </dgm:pt>
    <dgm:pt modelId="{4B8D1935-8DBE-4E59-A65E-BFF5251D4E30}" type="sibTrans" cxnId="{63C56E7B-EC6F-4433-BA65-A0AE5CB444C4}">
      <dgm:prSet/>
      <dgm:spPr/>
      <dgm:t>
        <a:bodyPr/>
        <a:lstStyle/>
        <a:p>
          <a:endParaRPr lang="en-GB"/>
        </a:p>
      </dgm:t>
    </dgm:pt>
    <dgm:pt modelId="{D6D92C11-4AE6-4649-AA70-92FF9AD77293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Timeliness</a:t>
          </a:r>
          <a:endParaRPr lang="en-GB" dirty="0">
            <a:solidFill>
              <a:schemeClr val="tx1"/>
            </a:solidFill>
          </a:endParaRPr>
        </a:p>
      </dgm:t>
    </dgm:pt>
    <dgm:pt modelId="{A8A28BA1-1439-4F8C-BB8E-E99A7134C6F9}" type="parTrans" cxnId="{DC82A5AB-F715-4118-85FA-0079650A3792}">
      <dgm:prSet/>
      <dgm:spPr/>
      <dgm:t>
        <a:bodyPr/>
        <a:lstStyle/>
        <a:p>
          <a:endParaRPr lang="en-GB"/>
        </a:p>
      </dgm:t>
    </dgm:pt>
    <dgm:pt modelId="{5D42F35F-F139-4B20-A53C-70A58DB42A0A}" type="sibTrans" cxnId="{DC82A5AB-F715-4118-85FA-0079650A3792}">
      <dgm:prSet/>
      <dgm:spPr/>
      <dgm:t>
        <a:bodyPr/>
        <a:lstStyle/>
        <a:p>
          <a:endParaRPr lang="en-GB"/>
        </a:p>
      </dgm:t>
    </dgm:pt>
    <dgm:pt modelId="{A45625FC-8479-4750-895A-F34CCB6A2FF7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Completeness</a:t>
          </a:r>
          <a:endParaRPr lang="en-GB" dirty="0">
            <a:solidFill>
              <a:schemeClr val="tx1"/>
            </a:solidFill>
          </a:endParaRPr>
        </a:p>
      </dgm:t>
    </dgm:pt>
    <dgm:pt modelId="{EFB9DF5C-0760-40AD-8487-08C88C36FDBE}" type="parTrans" cxnId="{CCDBFFBC-2391-4F0A-AA90-7B8AA3549681}">
      <dgm:prSet/>
      <dgm:spPr/>
      <dgm:t>
        <a:bodyPr/>
        <a:lstStyle/>
        <a:p>
          <a:endParaRPr lang="en-GB"/>
        </a:p>
      </dgm:t>
    </dgm:pt>
    <dgm:pt modelId="{686767CD-ACD0-4E89-B730-4535485072FB}" type="sibTrans" cxnId="{CCDBFFBC-2391-4F0A-AA90-7B8AA3549681}">
      <dgm:prSet/>
      <dgm:spPr/>
      <dgm:t>
        <a:bodyPr/>
        <a:lstStyle/>
        <a:p>
          <a:endParaRPr lang="en-GB"/>
        </a:p>
      </dgm:t>
    </dgm:pt>
    <dgm:pt modelId="{045D53BD-5DE3-4057-80FC-D74A42C1CBFE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Data Verification</a:t>
          </a:r>
          <a:endParaRPr lang="en-GB" dirty="0">
            <a:solidFill>
              <a:schemeClr val="tx1"/>
            </a:solidFill>
          </a:endParaRPr>
        </a:p>
      </dgm:t>
    </dgm:pt>
    <dgm:pt modelId="{F2D7975E-0C95-4F55-80FD-B7C51BECF980}" type="parTrans" cxnId="{8D563579-08AB-436B-AF37-F34B010CCEB0}">
      <dgm:prSet/>
      <dgm:spPr/>
      <dgm:t>
        <a:bodyPr/>
        <a:lstStyle/>
        <a:p>
          <a:endParaRPr lang="en-GB"/>
        </a:p>
      </dgm:t>
    </dgm:pt>
    <dgm:pt modelId="{3744CBF3-95E7-4830-A4F8-D93FD489BCA0}" type="sibTrans" cxnId="{8D563579-08AB-436B-AF37-F34B010CCEB0}">
      <dgm:prSet/>
      <dgm:spPr/>
      <dgm:t>
        <a:bodyPr/>
        <a:lstStyle/>
        <a:p>
          <a:endParaRPr lang="en-GB"/>
        </a:p>
      </dgm:t>
    </dgm:pt>
    <dgm:pt modelId="{AD15A908-CA14-42A0-8133-D1044A6FEC2E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Proper Documentation</a:t>
          </a:r>
          <a:endParaRPr lang="en-GB" dirty="0">
            <a:solidFill>
              <a:schemeClr val="tx1"/>
            </a:solidFill>
          </a:endParaRPr>
        </a:p>
      </dgm:t>
    </dgm:pt>
    <dgm:pt modelId="{5CAAE24C-34D4-4BA3-8B94-EB61B0991EB0}" type="parTrans" cxnId="{6DFB8174-6F74-4F3B-BA7B-D03C92251563}">
      <dgm:prSet/>
      <dgm:spPr/>
      <dgm:t>
        <a:bodyPr/>
        <a:lstStyle/>
        <a:p>
          <a:endParaRPr lang="en-GB"/>
        </a:p>
      </dgm:t>
    </dgm:pt>
    <dgm:pt modelId="{4B4F6AE8-45F6-4096-86FE-40AAAAB0E29E}" type="sibTrans" cxnId="{6DFB8174-6F74-4F3B-BA7B-D03C92251563}">
      <dgm:prSet/>
      <dgm:spPr/>
      <dgm:t>
        <a:bodyPr/>
        <a:lstStyle/>
        <a:p>
          <a:endParaRPr lang="en-GB"/>
        </a:p>
      </dgm:t>
    </dgm:pt>
    <dgm:pt modelId="{CB1FDA5D-35DA-4FD0-90EE-E324507986D5}" type="pres">
      <dgm:prSet presAssocID="{D0A212F8-D3C6-4DE5-BA80-C0ADE3BE813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B612696D-DFC0-42EF-9D0E-E8FF37969D7B}" type="pres">
      <dgm:prSet presAssocID="{D0A212F8-D3C6-4DE5-BA80-C0ADE3BE8136}" presName="Name1" presStyleCnt="0"/>
      <dgm:spPr/>
    </dgm:pt>
    <dgm:pt modelId="{ED4700FB-6B6E-414A-AED6-0E304763DC8D}" type="pres">
      <dgm:prSet presAssocID="{D0A212F8-D3C6-4DE5-BA80-C0ADE3BE8136}" presName="cycle" presStyleCnt="0"/>
      <dgm:spPr/>
    </dgm:pt>
    <dgm:pt modelId="{F07A555D-FA68-4B8E-9849-8716F4075523}" type="pres">
      <dgm:prSet presAssocID="{D0A212F8-D3C6-4DE5-BA80-C0ADE3BE8136}" presName="srcNode" presStyleLbl="node1" presStyleIdx="0" presStyleCnt="5"/>
      <dgm:spPr/>
    </dgm:pt>
    <dgm:pt modelId="{CA01D08F-A3EA-429E-9C74-1F820E447352}" type="pres">
      <dgm:prSet presAssocID="{D0A212F8-D3C6-4DE5-BA80-C0ADE3BE8136}" presName="conn" presStyleLbl="parChTrans1D2" presStyleIdx="0" presStyleCnt="1"/>
      <dgm:spPr/>
      <dgm:t>
        <a:bodyPr/>
        <a:lstStyle/>
        <a:p>
          <a:endParaRPr lang="en-GB"/>
        </a:p>
      </dgm:t>
    </dgm:pt>
    <dgm:pt modelId="{E695C7A4-6B52-4716-90AF-22D2A3F7DCAD}" type="pres">
      <dgm:prSet presAssocID="{D0A212F8-D3C6-4DE5-BA80-C0ADE3BE8136}" presName="extraNode" presStyleLbl="node1" presStyleIdx="0" presStyleCnt="5"/>
      <dgm:spPr/>
    </dgm:pt>
    <dgm:pt modelId="{532D41AE-A198-45CC-ABAC-93830B863761}" type="pres">
      <dgm:prSet presAssocID="{D0A212F8-D3C6-4DE5-BA80-C0ADE3BE8136}" presName="dstNode" presStyleLbl="node1" presStyleIdx="0" presStyleCnt="5"/>
      <dgm:spPr/>
    </dgm:pt>
    <dgm:pt modelId="{4D02F600-E16D-4D4F-89A6-4D347B991D13}" type="pres">
      <dgm:prSet presAssocID="{9DD35A41-1581-43A4-B7BE-204498772E3D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480B07-88CA-4A2B-A2E8-BC38BEE52B8F}" type="pres">
      <dgm:prSet presAssocID="{9DD35A41-1581-43A4-B7BE-204498772E3D}" presName="accent_1" presStyleCnt="0"/>
      <dgm:spPr/>
    </dgm:pt>
    <dgm:pt modelId="{7D713573-2FC7-4FD9-ADBB-6E177B7E454F}" type="pres">
      <dgm:prSet presAssocID="{9DD35A41-1581-43A4-B7BE-204498772E3D}" presName="accentRepeatNode" presStyleLbl="solidFgAcc1" presStyleIdx="0" presStyleCnt="5" custScaleX="53736" custScaleY="53736"/>
      <dgm:spPr>
        <a:ln w="6350"/>
      </dgm:spPr>
    </dgm:pt>
    <dgm:pt modelId="{C6E5861E-C6FA-4545-9EE6-51E78FE2D25A}" type="pres">
      <dgm:prSet presAssocID="{D6D92C11-4AE6-4649-AA70-92FF9AD7729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813C72-B8DD-4307-ABA8-61934AD0DE8D}" type="pres">
      <dgm:prSet presAssocID="{D6D92C11-4AE6-4649-AA70-92FF9AD77293}" presName="accent_2" presStyleCnt="0"/>
      <dgm:spPr/>
    </dgm:pt>
    <dgm:pt modelId="{D4FBBF58-E786-41E8-B5F2-D95B262FC195}" type="pres">
      <dgm:prSet presAssocID="{D6D92C11-4AE6-4649-AA70-92FF9AD77293}" presName="accentRepeatNode" presStyleLbl="solidFgAcc1" presStyleIdx="1" presStyleCnt="5" custScaleX="53736" custScaleY="53736"/>
      <dgm:spPr>
        <a:ln w="6350"/>
      </dgm:spPr>
    </dgm:pt>
    <dgm:pt modelId="{2B500359-15F6-417E-856E-123A727609E2}" type="pres">
      <dgm:prSet presAssocID="{A45625FC-8479-4750-895A-F34CCB6A2FF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4E22C2-0B87-48BB-A080-483C314C05BF}" type="pres">
      <dgm:prSet presAssocID="{A45625FC-8479-4750-895A-F34CCB6A2FF7}" presName="accent_3" presStyleCnt="0"/>
      <dgm:spPr/>
    </dgm:pt>
    <dgm:pt modelId="{4E397BDE-244D-4C90-8906-ABB80C7950B5}" type="pres">
      <dgm:prSet presAssocID="{A45625FC-8479-4750-895A-F34CCB6A2FF7}" presName="accentRepeatNode" presStyleLbl="solidFgAcc1" presStyleIdx="2" presStyleCnt="5" custScaleX="53736" custScaleY="53736"/>
      <dgm:spPr>
        <a:ln w="6350"/>
      </dgm:spPr>
    </dgm:pt>
    <dgm:pt modelId="{32BCF736-C968-4B8A-92F7-315480F4D7E3}" type="pres">
      <dgm:prSet presAssocID="{045D53BD-5DE3-4057-80FC-D74A42C1CBF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57207E-DD0E-4750-9BA1-D5B17CA79948}" type="pres">
      <dgm:prSet presAssocID="{045D53BD-5DE3-4057-80FC-D74A42C1CBFE}" presName="accent_4" presStyleCnt="0"/>
      <dgm:spPr/>
    </dgm:pt>
    <dgm:pt modelId="{B4C2C1CA-F08D-482F-A07C-ADFE5F2F6CB3}" type="pres">
      <dgm:prSet presAssocID="{045D53BD-5DE3-4057-80FC-D74A42C1CBFE}" presName="accentRepeatNode" presStyleLbl="solidFgAcc1" presStyleIdx="3" presStyleCnt="5" custScaleX="53736" custScaleY="53736"/>
      <dgm:spPr>
        <a:ln w="6350"/>
      </dgm:spPr>
    </dgm:pt>
    <dgm:pt modelId="{FD575C30-1433-4F28-BA9E-5BB7EA65DD14}" type="pres">
      <dgm:prSet presAssocID="{AD15A908-CA14-42A0-8133-D1044A6FEC2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E7D7B6-5FD8-4677-9D81-E07F8867F5CE}" type="pres">
      <dgm:prSet presAssocID="{AD15A908-CA14-42A0-8133-D1044A6FEC2E}" presName="accent_5" presStyleCnt="0"/>
      <dgm:spPr/>
    </dgm:pt>
    <dgm:pt modelId="{7AA992D7-3210-4827-8061-36ECE1BB97F5}" type="pres">
      <dgm:prSet presAssocID="{AD15A908-CA14-42A0-8133-D1044A6FEC2E}" presName="accentRepeatNode" presStyleLbl="solidFgAcc1" presStyleIdx="4" presStyleCnt="5" custScaleX="53736" custScaleY="53736"/>
      <dgm:spPr>
        <a:ln w="6350"/>
      </dgm:spPr>
    </dgm:pt>
  </dgm:ptLst>
  <dgm:cxnLst>
    <dgm:cxn modelId="{267B20DD-201B-4032-A51E-177023DF44FD}" type="presOf" srcId="{4B8D1935-8DBE-4E59-A65E-BFF5251D4E30}" destId="{CA01D08F-A3EA-429E-9C74-1F820E447352}" srcOrd="0" destOrd="0" presId="urn:microsoft.com/office/officeart/2008/layout/VerticalCurvedList"/>
    <dgm:cxn modelId="{8D563579-08AB-436B-AF37-F34B010CCEB0}" srcId="{D0A212F8-D3C6-4DE5-BA80-C0ADE3BE8136}" destId="{045D53BD-5DE3-4057-80FC-D74A42C1CBFE}" srcOrd="3" destOrd="0" parTransId="{F2D7975E-0C95-4F55-80FD-B7C51BECF980}" sibTransId="{3744CBF3-95E7-4830-A4F8-D93FD489BCA0}"/>
    <dgm:cxn modelId="{A0D7DA05-0B42-4AC5-AB15-BA7B07EB9384}" type="presOf" srcId="{AD15A908-CA14-42A0-8133-D1044A6FEC2E}" destId="{FD575C30-1433-4F28-BA9E-5BB7EA65DD14}" srcOrd="0" destOrd="0" presId="urn:microsoft.com/office/officeart/2008/layout/VerticalCurvedList"/>
    <dgm:cxn modelId="{85BB49E0-19E6-4EA0-9628-62B6567AB509}" type="presOf" srcId="{045D53BD-5DE3-4057-80FC-D74A42C1CBFE}" destId="{32BCF736-C968-4B8A-92F7-315480F4D7E3}" srcOrd="0" destOrd="0" presId="urn:microsoft.com/office/officeart/2008/layout/VerticalCurvedList"/>
    <dgm:cxn modelId="{DC82A5AB-F715-4118-85FA-0079650A3792}" srcId="{D0A212F8-D3C6-4DE5-BA80-C0ADE3BE8136}" destId="{D6D92C11-4AE6-4649-AA70-92FF9AD77293}" srcOrd="1" destOrd="0" parTransId="{A8A28BA1-1439-4F8C-BB8E-E99A7134C6F9}" sibTransId="{5D42F35F-F139-4B20-A53C-70A58DB42A0A}"/>
    <dgm:cxn modelId="{E59399C3-2E5E-4294-9B24-985C36622812}" type="presOf" srcId="{9DD35A41-1581-43A4-B7BE-204498772E3D}" destId="{4D02F600-E16D-4D4F-89A6-4D347B991D13}" srcOrd="0" destOrd="0" presId="urn:microsoft.com/office/officeart/2008/layout/VerticalCurvedList"/>
    <dgm:cxn modelId="{60105E62-6871-4DEA-8CC0-C54E76A59543}" type="presOf" srcId="{D0A212F8-D3C6-4DE5-BA80-C0ADE3BE8136}" destId="{CB1FDA5D-35DA-4FD0-90EE-E324507986D5}" srcOrd="0" destOrd="0" presId="urn:microsoft.com/office/officeart/2008/layout/VerticalCurvedList"/>
    <dgm:cxn modelId="{F58482D2-2E53-4A08-9369-566E17470743}" type="presOf" srcId="{A45625FC-8479-4750-895A-F34CCB6A2FF7}" destId="{2B500359-15F6-417E-856E-123A727609E2}" srcOrd="0" destOrd="0" presId="urn:microsoft.com/office/officeart/2008/layout/VerticalCurvedList"/>
    <dgm:cxn modelId="{00800EE7-C195-4864-9EFC-F0F254BE0ADF}" type="presOf" srcId="{D6D92C11-4AE6-4649-AA70-92FF9AD77293}" destId="{C6E5861E-C6FA-4545-9EE6-51E78FE2D25A}" srcOrd="0" destOrd="0" presId="urn:microsoft.com/office/officeart/2008/layout/VerticalCurvedList"/>
    <dgm:cxn modelId="{63C56E7B-EC6F-4433-BA65-A0AE5CB444C4}" srcId="{D0A212F8-D3C6-4DE5-BA80-C0ADE3BE8136}" destId="{9DD35A41-1581-43A4-B7BE-204498772E3D}" srcOrd="0" destOrd="0" parTransId="{F35F3D8F-413A-4781-9F06-A8600E0678B8}" sibTransId="{4B8D1935-8DBE-4E59-A65E-BFF5251D4E30}"/>
    <dgm:cxn modelId="{6DFB8174-6F74-4F3B-BA7B-D03C92251563}" srcId="{D0A212F8-D3C6-4DE5-BA80-C0ADE3BE8136}" destId="{AD15A908-CA14-42A0-8133-D1044A6FEC2E}" srcOrd="4" destOrd="0" parTransId="{5CAAE24C-34D4-4BA3-8B94-EB61B0991EB0}" sibTransId="{4B4F6AE8-45F6-4096-86FE-40AAAAB0E29E}"/>
    <dgm:cxn modelId="{CCDBFFBC-2391-4F0A-AA90-7B8AA3549681}" srcId="{D0A212F8-D3C6-4DE5-BA80-C0ADE3BE8136}" destId="{A45625FC-8479-4750-895A-F34CCB6A2FF7}" srcOrd="2" destOrd="0" parTransId="{EFB9DF5C-0760-40AD-8487-08C88C36FDBE}" sibTransId="{686767CD-ACD0-4E89-B730-4535485072FB}"/>
    <dgm:cxn modelId="{65DE851D-7A0D-44CA-A812-321EA211B70B}" type="presParOf" srcId="{CB1FDA5D-35DA-4FD0-90EE-E324507986D5}" destId="{B612696D-DFC0-42EF-9D0E-E8FF37969D7B}" srcOrd="0" destOrd="0" presId="urn:microsoft.com/office/officeart/2008/layout/VerticalCurvedList"/>
    <dgm:cxn modelId="{D42EACBA-37FE-4FE4-B3AB-B31C4D3F0438}" type="presParOf" srcId="{B612696D-DFC0-42EF-9D0E-E8FF37969D7B}" destId="{ED4700FB-6B6E-414A-AED6-0E304763DC8D}" srcOrd="0" destOrd="0" presId="urn:microsoft.com/office/officeart/2008/layout/VerticalCurvedList"/>
    <dgm:cxn modelId="{E4B7B29B-029C-455A-94AD-F3EA66ADDF1A}" type="presParOf" srcId="{ED4700FB-6B6E-414A-AED6-0E304763DC8D}" destId="{F07A555D-FA68-4B8E-9849-8716F4075523}" srcOrd="0" destOrd="0" presId="urn:microsoft.com/office/officeart/2008/layout/VerticalCurvedList"/>
    <dgm:cxn modelId="{B07E30D8-7945-4EF9-890E-B66AAA92B93A}" type="presParOf" srcId="{ED4700FB-6B6E-414A-AED6-0E304763DC8D}" destId="{CA01D08F-A3EA-429E-9C74-1F820E447352}" srcOrd="1" destOrd="0" presId="urn:microsoft.com/office/officeart/2008/layout/VerticalCurvedList"/>
    <dgm:cxn modelId="{B50F756C-C257-49FF-8E2F-21A0BA1F3DE2}" type="presParOf" srcId="{ED4700FB-6B6E-414A-AED6-0E304763DC8D}" destId="{E695C7A4-6B52-4716-90AF-22D2A3F7DCAD}" srcOrd="2" destOrd="0" presId="urn:microsoft.com/office/officeart/2008/layout/VerticalCurvedList"/>
    <dgm:cxn modelId="{437E41D5-5A69-43FB-AA26-72ECEC5B46AF}" type="presParOf" srcId="{ED4700FB-6B6E-414A-AED6-0E304763DC8D}" destId="{532D41AE-A198-45CC-ABAC-93830B863761}" srcOrd="3" destOrd="0" presId="urn:microsoft.com/office/officeart/2008/layout/VerticalCurvedList"/>
    <dgm:cxn modelId="{2B88816A-EAC5-4413-91A8-AA40B5C50D5F}" type="presParOf" srcId="{B612696D-DFC0-42EF-9D0E-E8FF37969D7B}" destId="{4D02F600-E16D-4D4F-89A6-4D347B991D13}" srcOrd="1" destOrd="0" presId="urn:microsoft.com/office/officeart/2008/layout/VerticalCurvedList"/>
    <dgm:cxn modelId="{7274B0B3-FEC9-4D5F-93A5-7F6F67763D66}" type="presParOf" srcId="{B612696D-DFC0-42EF-9D0E-E8FF37969D7B}" destId="{53480B07-88CA-4A2B-A2E8-BC38BEE52B8F}" srcOrd="2" destOrd="0" presId="urn:microsoft.com/office/officeart/2008/layout/VerticalCurvedList"/>
    <dgm:cxn modelId="{2374AD33-2C9B-496B-B357-C96301D1F0EC}" type="presParOf" srcId="{53480B07-88CA-4A2B-A2E8-BC38BEE52B8F}" destId="{7D713573-2FC7-4FD9-ADBB-6E177B7E454F}" srcOrd="0" destOrd="0" presId="urn:microsoft.com/office/officeart/2008/layout/VerticalCurvedList"/>
    <dgm:cxn modelId="{457EC4F7-A35C-4E18-88BB-4348381397A5}" type="presParOf" srcId="{B612696D-DFC0-42EF-9D0E-E8FF37969D7B}" destId="{C6E5861E-C6FA-4545-9EE6-51E78FE2D25A}" srcOrd="3" destOrd="0" presId="urn:microsoft.com/office/officeart/2008/layout/VerticalCurvedList"/>
    <dgm:cxn modelId="{6C7B00CA-7F46-4FA9-8140-ACB73FC3C946}" type="presParOf" srcId="{B612696D-DFC0-42EF-9D0E-E8FF37969D7B}" destId="{21813C72-B8DD-4307-ABA8-61934AD0DE8D}" srcOrd="4" destOrd="0" presId="urn:microsoft.com/office/officeart/2008/layout/VerticalCurvedList"/>
    <dgm:cxn modelId="{9C9270FD-6A53-4CAB-995F-7FEBD79D220B}" type="presParOf" srcId="{21813C72-B8DD-4307-ABA8-61934AD0DE8D}" destId="{D4FBBF58-E786-41E8-B5F2-D95B262FC195}" srcOrd="0" destOrd="0" presId="urn:microsoft.com/office/officeart/2008/layout/VerticalCurvedList"/>
    <dgm:cxn modelId="{4B22ABA1-1424-4A84-9198-CA97757410EE}" type="presParOf" srcId="{B612696D-DFC0-42EF-9D0E-E8FF37969D7B}" destId="{2B500359-15F6-417E-856E-123A727609E2}" srcOrd="5" destOrd="0" presId="urn:microsoft.com/office/officeart/2008/layout/VerticalCurvedList"/>
    <dgm:cxn modelId="{01CF0E1F-E98B-4049-9952-EC61F4F3F2B5}" type="presParOf" srcId="{B612696D-DFC0-42EF-9D0E-E8FF37969D7B}" destId="{0D4E22C2-0B87-48BB-A080-483C314C05BF}" srcOrd="6" destOrd="0" presId="urn:microsoft.com/office/officeart/2008/layout/VerticalCurvedList"/>
    <dgm:cxn modelId="{6F0AEF1E-0256-4A2C-94EF-0EF224F471A7}" type="presParOf" srcId="{0D4E22C2-0B87-48BB-A080-483C314C05BF}" destId="{4E397BDE-244D-4C90-8906-ABB80C7950B5}" srcOrd="0" destOrd="0" presId="urn:microsoft.com/office/officeart/2008/layout/VerticalCurvedList"/>
    <dgm:cxn modelId="{13D8819B-E5CE-484F-9723-C73054FB6C54}" type="presParOf" srcId="{B612696D-DFC0-42EF-9D0E-E8FF37969D7B}" destId="{32BCF736-C968-4B8A-92F7-315480F4D7E3}" srcOrd="7" destOrd="0" presId="urn:microsoft.com/office/officeart/2008/layout/VerticalCurvedList"/>
    <dgm:cxn modelId="{8BBC2BF6-377C-4A4F-BE83-2AFB22F50609}" type="presParOf" srcId="{B612696D-DFC0-42EF-9D0E-E8FF37969D7B}" destId="{7957207E-DD0E-4750-9BA1-D5B17CA79948}" srcOrd="8" destOrd="0" presId="urn:microsoft.com/office/officeart/2008/layout/VerticalCurvedList"/>
    <dgm:cxn modelId="{D61B28D6-035F-46E3-B64F-B9F6AB3B72E2}" type="presParOf" srcId="{7957207E-DD0E-4750-9BA1-D5B17CA79948}" destId="{B4C2C1CA-F08D-482F-A07C-ADFE5F2F6CB3}" srcOrd="0" destOrd="0" presId="urn:microsoft.com/office/officeart/2008/layout/VerticalCurvedList"/>
    <dgm:cxn modelId="{AA4B29FD-D826-48CC-996A-410442A3EE2A}" type="presParOf" srcId="{B612696D-DFC0-42EF-9D0E-E8FF37969D7B}" destId="{FD575C30-1433-4F28-BA9E-5BB7EA65DD14}" srcOrd="9" destOrd="0" presId="urn:microsoft.com/office/officeart/2008/layout/VerticalCurvedList"/>
    <dgm:cxn modelId="{33986ED9-1345-42D9-8604-33E2C7D6D079}" type="presParOf" srcId="{B612696D-DFC0-42EF-9D0E-E8FF37969D7B}" destId="{9FE7D7B6-5FD8-4677-9D81-E07F8867F5CE}" srcOrd="10" destOrd="0" presId="urn:microsoft.com/office/officeart/2008/layout/VerticalCurvedList"/>
    <dgm:cxn modelId="{D17E304D-0940-4C1D-9526-3CC3E7935D0C}" type="presParOf" srcId="{9FE7D7B6-5FD8-4677-9D81-E07F8867F5CE}" destId="{7AA992D7-3210-4827-8061-36ECE1BB97F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ECF1AA-330E-4354-8603-F1BB03F11D6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51983F57-C8B3-4B93-8D47-530485C6CDFD}" type="pres">
      <dgm:prSet presAssocID="{3DECF1AA-330E-4354-8603-F1BB03F11D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40CF7B7-326A-4F65-8570-163E8941D071}" type="presOf" srcId="{3DECF1AA-330E-4354-8603-F1BB03F11D6F}" destId="{51983F57-C8B3-4B93-8D47-530485C6CDFD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34DCC5-C496-4299-9CC7-12F8BAE03B4D}">
      <dsp:nvSpPr>
        <dsp:cNvPr id="0" name=""/>
        <dsp:cNvSpPr/>
      </dsp:nvSpPr>
      <dsp:spPr>
        <a:xfrm>
          <a:off x="278962" y="0"/>
          <a:ext cx="1543942" cy="42672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bg1"/>
            </a:solidFill>
          </a:endParaRPr>
        </a:p>
      </dsp:txBody>
      <dsp:txXfrm>
        <a:off x="278962" y="0"/>
        <a:ext cx="1543942" cy="1280160"/>
      </dsp:txXfrm>
    </dsp:sp>
    <dsp:sp modelId="{588221C5-9989-4D41-84CA-F2A4F89065D9}">
      <dsp:nvSpPr>
        <dsp:cNvPr id="0" name=""/>
        <dsp:cNvSpPr/>
      </dsp:nvSpPr>
      <dsp:spPr>
        <a:xfrm>
          <a:off x="684006" y="530994"/>
          <a:ext cx="1235154" cy="12866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Data collection 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720182" y="567170"/>
        <a:ext cx="1162802" cy="1214267"/>
      </dsp:txXfrm>
    </dsp:sp>
    <dsp:sp modelId="{3FA57082-DFBA-4423-950C-F838B2F0B1D8}">
      <dsp:nvSpPr>
        <dsp:cNvPr id="0" name=""/>
        <dsp:cNvSpPr/>
      </dsp:nvSpPr>
      <dsp:spPr>
        <a:xfrm>
          <a:off x="820577" y="2615380"/>
          <a:ext cx="1235154" cy="12866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Strategic information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856753" y="2651556"/>
        <a:ext cx="1162802" cy="1214267"/>
      </dsp:txXfrm>
    </dsp:sp>
    <dsp:sp modelId="{EFB235A7-3213-47C2-8156-4C314FECF3B9}">
      <dsp:nvSpPr>
        <dsp:cNvPr id="0" name=""/>
        <dsp:cNvSpPr/>
      </dsp:nvSpPr>
      <dsp:spPr>
        <a:xfrm>
          <a:off x="1662273" y="1681703"/>
          <a:ext cx="959313" cy="90379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Data management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1662273" y="1681703"/>
        <a:ext cx="959313" cy="271137"/>
      </dsp:txXfrm>
    </dsp:sp>
    <dsp:sp modelId="{4B314949-7D23-4D39-93A0-44F5288A8C25}">
      <dsp:nvSpPr>
        <dsp:cNvPr id="0" name=""/>
        <dsp:cNvSpPr/>
      </dsp:nvSpPr>
      <dsp:spPr>
        <a:xfrm>
          <a:off x="2627408" y="0"/>
          <a:ext cx="1543942" cy="42672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bg1"/>
            </a:solidFill>
          </a:endParaRPr>
        </a:p>
      </dsp:txBody>
      <dsp:txXfrm>
        <a:off x="2627408" y="0"/>
        <a:ext cx="1543942" cy="1280160"/>
      </dsp:txXfrm>
    </dsp:sp>
    <dsp:sp modelId="{27360F57-D5A1-44E6-9350-337477B0D47D}">
      <dsp:nvSpPr>
        <dsp:cNvPr id="0" name=""/>
        <dsp:cNvSpPr/>
      </dsp:nvSpPr>
      <dsp:spPr>
        <a:xfrm>
          <a:off x="2216975" y="79545"/>
          <a:ext cx="1235154" cy="128661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Data quality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2253151" y="115721"/>
        <a:ext cx="1162802" cy="1214267"/>
      </dsp:txXfrm>
    </dsp:sp>
    <dsp:sp modelId="{D539C231-8098-4AC3-9136-42902A0C3E7B}">
      <dsp:nvSpPr>
        <dsp:cNvPr id="0" name=""/>
        <dsp:cNvSpPr/>
      </dsp:nvSpPr>
      <dsp:spPr>
        <a:xfrm>
          <a:off x="2327447" y="2477734"/>
          <a:ext cx="1235154" cy="128661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Evaluation 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2363623" y="2513910"/>
        <a:ext cx="1162802" cy="1214267"/>
      </dsp:txXfrm>
    </dsp:sp>
    <dsp:sp modelId="{9620769C-4FDB-4A52-9D84-4DFBAAB12709}">
      <dsp:nvSpPr>
        <dsp:cNvPr id="0" name=""/>
        <dsp:cNvSpPr/>
      </dsp:nvSpPr>
      <dsp:spPr>
        <a:xfrm>
          <a:off x="3366200" y="0"/>
          <a:ext cx="1543942" cy="42672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bg1"/>
            </a:solidFill>
          </a:endParaRPr>
        </a:p>
      </dsp:txBody>
      <dsp:txXfrm>
        <a:off x="3366200" y="0"/>
        <a:ext cx="1543942" cy="1280160"/>
      </dsp:txXfrm>
    </dsp:sp>
    <dsp:sp modelId="{DB4D433F-7361-4A18-A6CB-82249D7AEEED}">
      <dsp:nvSpPr>
        <dsp:cNvPr id="0" name=""/>
        <dsp:cNvSpPr/>
      </dsp:nvSpPr>
      <dsp:spPr>
        <a:xfrm>
          <a:off x="3776629" y="0"/>
          <a:ext cx="1235154" cy="128661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Capacity building 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3812805" y="36176"/>
        <a:ext cx="1162802" cy="1214267"/>
      </dsp:txXfrm>
    </dsp:sp>
    <dsp:sp modelId="{4CF9274C-4199-4878-9CE9-210BDE1DD273}">
      <dsp:nvSpPr>
        <dsp:cNvPr id="0" name=""/>
        <dsp:cNvSpPr/>
      </dsp:nvSpPr>
      <dsp:spPr>
        <a:xfrm>
          <a:off x="3829938" y="2287687"/>
          <a:ext cx="1235154" cy="12866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  <a:sp3d extrusionH="28000" prstMaterial="matte"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Coordination 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3866114" y="2323863"/>
        <a:ext cx="1162802" cy="12142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01D08F-A3EA-429E-9C74-1F820E447352}">
      <dsp:nvSpPr>
        <dsp:cNvPr id="0" name=""/>
        <dsp:cNvSpPr/>
      </dsp:nvSpPr>
      <dsp:spPr>
        <a:xfrm>
          <a:off x="-4845785" y="-612459"/>
          <a:ext cx="5771520" cy="5771520"/>
        </a:xfrm>
        <a:prstGeom prst="blockArc">
          <a:avLst>
            <a:gd name="adj1" fmla="val 18900000"/>
            <a:gd name="adj2" fmla="val 2700000"/>
            <a:gd name="adj3" fmla="val 37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02F600-E16D-4D4F-89A6-4D347B991D13}">
      <dsp:nvSpPr>
        <dsp:cNvPr id="0" name=""/>
        <dsp:cNvSpPr/>
      </dsp:nvSpPr>
      <dsp:spPr>
        <a:xfrm>
          <a:off x="405075" y="397979"/>
          <a:ext cx="2965227" cy="535952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412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Availability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405075" y="397979"/>
        <a:ext cx="2965227" cy="535952"/>
      </dsp:txXfrm>
    </dsp:sp>
    <dsp:sp modelId="{7D713573-2FC7-4FD9-ADBB-6E177B7E454F}">
      <dsp:nvSpPr>
        <dsp:cNvPr id="0" name=""/>
        <dsp:cNvSpPr/>
      </dsp:nvSpPr>
      <dsp:spPr>
        <a:xfrm>
          <a:off x="225075" y="485956"/>
          <a:ext cx="359999" cy="3599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E5861E-C6FA-4545-9EE6-51E78FE2D25A}">
      <dsp:nvSpPr>
        <dsp:cNvPr id="0" name=""/>
        <dsp:cNvSpPr/>
      </dsp:nvSpPr>
      <dsp:spPr>
        <a:xfrm>
          <a:off x="789123" y="1201651"/>
          <a:ext cx="2581179" cy="535952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412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Timeliness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789123" y="1201651"/>
        <a:ext cx="2581179" cy="535952"/>
      </dsp:txXfrm>
    </dsp:sp>
    <dsp:sp modelId="{D4FBBF58-E786-41E8-B5F2-D95B262FC195}">
      <dsp:nvSpPr>
        <dsp:cNvPr id="0" name=""/>
        <dsp:cNvSpPr/>
      </dsp:nvSpPr>
      <dsp:spPr>
        <a:xfrm>
          <a:off x="609123" y="1289628"/>
          <a:ext cx="359999" cy="3599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500359-15F6-417E-856E-123A727609E2}">
      <dsp:nvSpPr>
        <dsp:cNvPr id="0" name=""/>
        <dsp:cNvSpPr/>
      </dsp:nvSpPr>
      <dsp:spPr>
        <a:xfrm>
          <a:off x="906995" y="2005323"/>
          <a:ext cx="2463307" cy="535952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412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Completeness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906995" y="2005323"/>
        <a:ext cx="2463307" cy="535952"/>
      </dsp:txXfrm>
    </dsp:sp>
    <dsp:sp modelId="{4E397BDE-244D-4C90-8906-ABB80C7950B5}">
      <dsp:nvSpPr>
        <dsp:cNvPr id="0" name=""/>
        <dsp:cNvSpPr/>
      </dsp:nvSpPr>
      <dsp:spPr>
        <a:xfrm>
          <a:off x="726995" y="2093300"/>
          <a:ext cx="359999" cy="3599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CF736-C968-4B8A-92F7-315480F4D7E3}">
      <dsp:nvSpPr>
        <dsp:cNvPr id="0" name=""/>
        <dsp:cNvSpPr/>
      </dsp:nvSpPr>
      <dsp:spPr>
        <a:xfrm>
          <a:off x="789123" y="2808995"/>
          <a:ext cx="2581179" cy="535952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412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Data Verification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789123" y="2808995"/>
        <a:ext cx="2581179" cy="535952"/>
      </dsp:txXfrm>
    </dsp:sp>
    <dsp:sp modelId="{B4C2C1CA-F08D-482F-A07C-ADFE5F2F6CB3}">
      <dsp:nvSpPr>
        <dsp:cNvPr id="0" name=""/>
        <dsp:cNvSpPr/>
      </dsp:nvSpPr>
      <dsp:spPr>
        <a:xfrm>
          <a:off x="609123" y="2896972"/>
          <a:ext cx="359999" cy="3599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575C30-1433-4F28-BA9E-5BB7EA65DD14}">
      <dsp:nvSpPr>
        <dsp:cNvPr id="0" name=""/>
        <dsp:cNvSpPr/>
      </dsp:nvSpPr>
      <dsp:spPr>
        <a:xfrm>
          <a:off x="405075" y="3612667"/>
          <a:ext cx="2965227" cy="535952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412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Proper Documentation</a:t>
          </a:r>
          <a:endParaRPr lang="en-GB" sz="1900" kern="1200" dirty="0">
            <a:solidFill>
              <a:schemeClr val="tx1"/>
            </a:solidFill>
          </a:endParaRPr>
        </a:p>
      </dsp:txBody>
      <dsp:txXfrm>
        <a:off x="405075" y="3612667"/>
        <a:ext cx="2965227" cy="535952"/>
      </dsp:txXfrm>
    </dsp:sp>
    <dsp:sp modelId="{7AA992D7-3210-4827-8061-36ECE1BB97F5}">
      <dsp:nvSpPr>
        <dsp:cNvPr id="0" name=""/>
        <dsp:cNvSpPr/>
      </dsp:nvSpPr>
      <dsp:spPr>
        <a:xfrm>
          <a:off x="225075" y="3700644"/>
          <a:ext cx="359999" cy="3599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1D91D-7C6D-46FF-BC8C-F26F2246650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78B09-C870-47CA-BF82-D7B837B0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14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9B83D-E4D8-4264-8BF9-5F1A16991CF2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6D29E-F719-4B36-A361-970C4B0B2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274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 and evaluation are key management tools that provide the data needed to make decisions, manage programs, formulate policy, and advocate for change.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 and evaluation are intrinsic to the Global Fund’s system of performance-based funding, which ensures that funding decisions are based on a transparent assessment of results against time-bound targets.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 smtClean="0"/>
              <a:t>Thus monitoring and evaluation are a critical part of the implementation of grants, and are necessary in order to impact AIDS, TB and malaria and support resilient and sustainable health systems. 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760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TCP</a:t>
            </a:r>
            <a:r>
              <a:rPr lang="en-US" sz="1200" b="0" i="0" u="none" strike="noStrike" baseline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(Targeted Condom Promotion Program)</a:t>
            </a:r>
            <a:r>
              <a:rPr lang="en-US" sz="12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 </a:t>
            </a:r>
          </a:p>
          <a:p>
            <a:r>
              <a:rPr lang="en-US" sz="12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VCCT (Voluntary Confidential</a:t>
            </a:r>
            <a:r>
              <a:rPr lang="en-US" sz="1200" b="0" i="0" u="none" strike="noStrike" baseline="0" dirty="0" smtClean="0">
                <a:solidFill>
                  <a:srgbClr val="000000"/>
                </a:solidFill>
                <a:effectLst/>
                <a:latin typeface="+mn-lt"/>
              </a:rPr>
              <a:t> Counselling and Testing)</a:t>
            </a:r>
            <a:endParaRPr lang="en-US" sz="1200" b="0" i="0" u="none" strike="noStrike" dirty="0" smtClean="0">
              <a:solidFill>
                <a:srgbClr val="000000"/>
              </a:solidFill>
              <a:effectLst/>
              <a:latin typeface="+mn-lt"/>
            </a:endParaRPr>
          </a:p>
          <a:p>
            <a:r>
              <a:rPr lang="en-US" sz="12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MMT (Methadone Maintenance Therapy)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C98FD-0ADD-4CB2-AA10-4F71D7E1595E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846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94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Data verification at data source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1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86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F4BDE2-E1A5-4936-84E4-92F4DEAC3AE5}" type="slidenum">
              <a:rPr lang="en-US" smtClean="0"/>
              <a:pPr eaLnBrk="1" hangingPunct="1"/>
              <a:t>13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 slide_ES&amp;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791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76825" y="3009900"/>
            <a:ext cx="3348000" cy="2177562"/>
          </a:xfrm>
        </p:spPr>
        <p:txBody>
          <a:bodyPr anchor="t" anchorCtr="0"/>
          <a:lstStyle>
            <a:lvl1pPr>
              <a:lnSpc>
                <a:spcPct val="120000"/>
              </a:lnSpc>
              <a:defRPr sz="28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076825" y="1723292"/>
            <a:ext cx="3348000" cy="1153258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aseline="0">
                <a:solidFill>
                  <a:srgbClr val="009EDE"/>
                </a:solidFill>
              </a:defRPr>
            </a:lvl1pPr>
            <a:lvl2pPr marL="268287" indent="0">
              <a:buNone/>
              <a:defRPr/>
            </a:lvl2pPr>
            <a:lvl3pPr marL="577850" indent="0"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 dirty="0" smtClean="0"/>
              <a:t>Click to add section number</a:t>
            </a:r>
          </a:p>
        </p:txBody>
      </p:sp>
    </p:spTree>
    <p:extLst>
      <p:ext uri="{BB962C8B-B14F-4D97-AF65-F5344CB8AC3E}">
        <p14:creationId xmlns:p14="http://schemas.microsoft.com/office/powerpoint/2010/main" val="14933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7" hasCustomPrompt="1"/>
          </p:nvPr>
        </p:nvSpPr>
        <p:spPr>
          <a:xfrm>
            <a:off x="720724" y="1266825"/>
            <a:ext cx="2995200" cy="2877488"/>
          </a:xfrm>
          <a:custGeom>
            <a:avLst/>
            <a:gdLst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874660 w 2998800"/>
              <a:gd name="connsiteY10" fmla="*/ 3223800 h 2865600"/>
              <a:gd name="connsiteX11" fmla="*/ 499800 w 2998800"/>
              <a:gd name="connsiteY11" fmla="*/ 286560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3223800"/>
              <a:gd name="connsiteX1" fmla="*/ 499800 w 2998800"/>
              <a:gd name="connsiteY1" fmla="*/ 0 h 3223800"/>
              <a:gd name="connsiteX2" fmla="*/ 499800 w 2998800"/>
              <a:gd name="connsiteY2" fmla="*/ 0 h 3223800"/>
              <a:gd name="connsiteX3" fmla="*/ 1249500 w 2998800"/>
              <a:gd name="connsiteY3" fmla="*/ 0 h 3223800"/>
              <a:gd name="connsiteX4" fmla="*/ 2998800 w 2998800"/>
              <a:gd name="connsiteY4" fmla="*/ 0 h 3223800"/>
              <a:gd name="connsiteX5" fmla="*/ 2998800 w 2998800"/>
              <a:gd name="connsiteY5" fmla="*/ 1671600 h 3223800"/>
              <a:gd name="connsiteX6" fmla="*/ 2998800 w 2998800"/>
              <a:gd name="connsiteY6" fmla="*/ 1671600 h 3223800"/>
              <a:gd name="connsiteX7" fmla="*/ 2998800 w 2998800"/>
              <a:gd name="connsiteY7" fmla="*/ 2388000 h 3223800"/>
              <a:gd name="connsiteX8" fmla="*/ 2998800 w 2998800"/>
              <a:gd name="connsiteY8" fmla="*/ 2865600 h 3223800"/>
              <a:gd name="connsiteX9" fmla="*/ 1249500 w 2998800"/>
              <a:gd name="connsiteY9" fmla="*/ 2865600 h 3223800"/>
              <a:gd name="connsiteX10" fmla="*/ 874660 w 2998800"/>
              <a:gd name="connsiteY10" fmla="*/ 3223800 h 3223800"/>
              <a:gd name="connsiteX11" fmla="*/ 122610 w 2998800"/>
              <a:gd name="connsiteY11" fmla="*/ 2743680 h 3223800"/>
              <a:gd name="connsiteX12" fmla="*/ 0 w 2998800"/>
              <a:gd name="connsiteY12" fmla="*/ 2865600 h 3223800"/>
              <a:gd name="connsiteX13" fmla="*/ 0 w 2998800"/>
              <a:gd name="connsiteY13" fmla="*/ 2388000 h 3223800"/>
              <a:gd name="connsiteX14" fmla="*/ 0 w 2998800"/>
              <a:gd name="connsiteY14" fmla="*/ 1671600 h 3223800"/>
              <a:gd name="connsiteX15" fmla="*/ 0 w 2998800"/>
              <a:gd name="connsiteY15" fmla="*/ 1671600 h 3223800"/>
              <a:gd name="connsiteX16" fmla="*/ 0 w 2998800"/>
              <a:gd name="connsiteY16" fmla="*/ 0 h 32238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22610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77132"/>
              <a:gd name="connsiteX1" fmla="*/ 499800 w 2998800"/>
              <a:gd name="connsiteY1" fmla="*/ 0 h 2877132"/>
              <a:gd name="connsiteX2" fmla="*/ 499800 w 2998800"/>
              <a:gd name="connsiteY2" fmla="*/ 0 h 2877132"/>
              <a:gd name="connsiteX3" fmla="*/ 1249500 w 2998800"/>
              <a:gd name="connsiteY3" fmla="*/ 0 h 2877132"/>
              <a:gd name="connsiteX4" fmla="*/ 2998800 w 2998800"/>
              <a:gd name="connsiteY4" fmla="*/ 0 h 2877132"/>
              <a:gd name="connsiteX5" fmla="*/ 2998800 w 2998800"/>
              <a:gd name="connsiteY5" fmla="*/ 1671600 h 2877132"/>
              <a:gd name="connsiteX6" fmla="*/ 2998800 w 2998800"/>
              <a:gd name="connsiteY6" fmla="*/ 1671600 h 2877132"/>
              <a:gd name="connsiteX7" fmla="*/ 2998800 w 2998800"/>
              <a:gd name="connsiteY7" fmla="*/ 2388000 h 2877132"/>
              <a:gd name="connsiteX8" fmla="*/ 2998800 w 2998800"/>
              <a:gd name="connsiteY8" fmla="*/ 2865600 h 2877132"/>
              <a:gd name="connsiteX9" fmla="*/ 1249500 w 2998800"/>
              <a:gd name="connsiteY9" fmla="*/ 2865600 h 2877132"/>
              <a:gd name="connsiteX10" fmla="*/ 251662 w 2998800"/>
              <a:gd name="connsiteY10" fmla="*/ 2877132 h 2877132"/>
              <a:gd name="connsiteX11" fmla="*/ 130147 w 2998800"/>
              <a:gd name="connsiteY11" fmla="*/ 2743680 h 2877132"/>
              <a:gd name="connsiteX12" fmla="*/ 0 w 2998800"/>
              <a:gd name="connsiteY12" fmla="*/ 2865600 h 2877132"/>
              <a:gd name="connsiteX13" fmla="*/ 0 w 2998800"/>
              <a:gd name="connsiteY13" fmla="*/ 2388000 h 2877132"/>
              <a:gd name="connsiteX14" fmla="*/ 0 w 2998800"/>
              <a:gd name="connsiteY14" fmla="*/ 1671600 h 2877132"/>
              <a:gd name="connsiteX15" fmla="*/ 0 w 2998800"/>
              <a:gd name="connsiteY15" fmla="*/ 1671600 h 2877132"/>
              <a:gd name="connsiteX16" fmla="*/ 0 w 2998800"/>
              <a:gd name="connsiteY16" fmla="*/ 0 h 2877132"/>
              <a:gd name="connsiteX0" fmla="*/ 0 w 2998800"/>
              <a:gd name="connsiteY0" fmla="*/ 0 h 2869596"/>
              <a:gd name="connsiteX1" fmla="*/ 499800 w 2998800"/>
              <a:gd name="connsiteY1" fmla="*/ 0 h 2869596"/>
              <a:gd name="connsiteX2" fmla="*/ 499800 w 2998800"/>
              <a:gd name="connsiteY2" fmla="*/ 0 h 2869596"/>
              <a:gd name="connsiteX3" fmla="*/ 1249500 w 2998800"/>
              <a:gd name="connsiteY3" fmla="*/ 0 h 2869596"/>
              <a:gd name="connsiteX4" fmla="*/ 2998800 w 2998800"/>
              <a:gd name="connsiteY4" fmla="*/ 0 h 2869596"/>
              <a:gd name="connsiteX5" fmla="*/ 2998800 w 2998800"/>
              <a:gd name="connsiteY5" fmla="*/ 1671600 h 2869596"/>
              <a:gd name="connsiteX6" fmla="*/ 2998800 w 2998800"/>
              <a:gd name="connsiteY6" fmla="*/ 1671600 h 2869596"/>
              <a:gd name="connsiteX7" fmla="*/ 2998800 w 2998800"/>
              <a:gd name="connsiteY7" fmla="*/ 2388000 h 2869596"/>
              <a:gd name="connsiteX8" fmla="*/ 2998800 w 2998800"/>
              <a:gd name="connsiteY8" fmla="*/ 2865600 h 2869596"/>
              <a:gd name="connsiteX9" fmla="*/ 1249500 w 2998800"/>
              <a:gd name="connsiteY9" fmla="*/ 2865600 h 2869596"/>
              <a:gd name="connsiteX10" fmla="*/ 254174 w 2998800"/>
              <a:gd name="connsiteY10" fmla="*/ 2869596 h 2869596"/>
              <a:gd name="connsiteX11" fmla="*/ 130147 w 2998800"/>
              <a:gd name="connsiteY11" fmla="*/ 2743680 h 2869596"/>
              <a:gd name="connsiteX12" fmla="*/ 0 w 2998800"/>
              <a:gd name="connsiteY12" fmla="*/ 2865600 h 2869596"/>
              <a:gd name="connsiteX13" fmla="*/ 0 w 2998800"/>
              <a:gd name="connsiteY13" fmla="*/ 2388000 h 2869596"/>
              <a:gd name="connsiteX14" fmla="*/ 0 w 2998800"/>
              <a:gd name="connsiteY14" fmla="*/ 1671600 h 2869596"/>
              <a:gd name="connsiteX15" fmla="*/ 0 w 2998800"/>
              <a:gd name="connsiteY15" fmla="*/ 1671600 h 2869596"/>
              <a:gd name="connsiteX16" fmla="*/ 0 w 2998800"/>
              <a:gd name="connsiteY16" fmla="*/ 0 h 2869596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33667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7093"/>
              <a:gd name="connsiteX1" fmla="*/ 499800 w 2998800"/>
              <a:gd name="connsiteY1" fmla="*/ 0 h 2867093"/>
              <a:gd name="connsiteX2" fmla="*/ 499800 w 2998800"/>
              <a:gd name="connsiteY2" fmla="*/ 0 h 2867093"/>
              <a:gd name="connsiteX3" fmla="*/ 1249500 w 2998800"/>
              <a:gd name="connsiteY3" fmla="*/ 0 h 2867093"/>
              <a:gd name="connsiteX4" fmla="*/ 2998800 w 2998800"/>
              <a:gd name="connsiteY4" fmla="*/ 0 h 2867093"/>
              <a:gd name="connsiteX5" fmla="*/ 2998800 w 2998800"/>
              <a:gd name="connsiteY5" fmla="*/ 1671600 h 2867093"/>
              <a:gd name="connsiteX6" fmla="*/ 2998800 w 2998800"/>
              <a:gd name="connsiteY6" fmla="*/ 1671600 h 2867093"/>
              <a:gd name="connsiteX7" fmla="*/ 2998800 w 2998800"/>
              <a:gd name="connsiteY7" fmla="*/ 2388000 h 2867093"/>
              <a:gd name="connsiteX8" fmla="*/ 2998800 w 2998800"/>
              <a:gd name="connsiteY8" fmla="*/ 2865600 h 2867093"/>
              <a:gd name="connsiteX9" fmla="*/ 1249500 w 2998800"/>
              <a:gd name="connsiteY9" fmla="*/ 2865600 h 2867093"/>
              <a:gd name="connsiteX10" fmla="*/ 261710 w 2998800"/>
              <a:gd name="connsiteY10" fmla="*/ 2867093 h 2867093"/>
              <a:gd name="connsiteX11" fmla="*/ 130147 w 2998800"/>
              <a:gd name="connsiteY11" fmla="*/ 2733667 h 2867093"/>
              <a:gd name="connsiteX12" fmla="*/ 0 w 2998800"/>
              <a:gd name="connsiteY12" fmla="*/ 2865600 h 2867093"/>
              <a:gd name="connsiteX13" fmla="*/ 0 w 2998800"/>
              <a:gd name="connsiteY13" fmla="*/ 2388000 h 2867093"/>
              <a:gd name="connsiteX14" fmla="*/ 0 w 2998800"/>
              <a:gd name="connsiteY14" fmla="*/ 1671600 h 2867093"/>
              <a:gd name="connsiteX15" fmla="*/ 0 w 2998800"/>
              <a:gd name="connsiteY15" fmla="*/ 1671600 h 2867093"/>
              <a:gd name="connsiteX16" fmla="*/ 0 w 2998800"/>
              <a:gd name="connsiteY16" fmla="*/ 0 h 286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800" h="2867093">
                <a:moveTo>
                  <a:pt x="0" y="0"/>
                </a:moveTo>
                <a:lnTo>
                  <a:pt x="499800" y="0"/>
                </a:lnTo>
                <a:lnTo>
                  <a:pt x="499800" y="0"/>
                </a:lnTo>
                <a:lnTo>
                  <a:pt x="1249500" y="0"/>
                </a:lnTo>
                <a:lnTo>
                  <a:pt x="2998800" y="0"/>
                </a:lnTo>
                <a:lnTo>
                  <a:pt x="2998800" y="1671600"/>
                </a:lnTo>
                <a:lnTo>
                  <a:pt x="2998800" y="1671600"/>
                </a:lnTo>
                <a:lnTo>
                  <a:pt x="2998800" y="2388000"/>
                </a:lnTo>
                <a:lnTo>
                  <a:pt x="2998800" y="2865600"/>
                </a:lnTo>
                <a:lnTo>
                  <a:pt x="1249500" y="2865600"/>
                </a:lnTo>
                <a:lnTo>
                  <a:pt x="261710" y="2867093"/>
                </a:lnTo>
                <a:lnTo>
                  <a:pt x="130147" y="2733667"/>
                </a:lnTo>
                <a:lnTo>
                  <a:pt x="0" y="2865600"/>
                </a:lnTo>
                <a:lnTo>
                  <a:pt x="0" y="2388000"/>
                </a:lnTo>
                <a:lnTo>
                  <a:pt x="0" y="1671600"/>
                </a:lnTo>
                <a:lnTo>
                  <a:pt x="0" y="16716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6" hasCustomPrompt="1"/>
          </p:nvPr>
        </p:nvSpPr>
        <p:spPr>
          <a:xfrm>
            <a:off x="3707999" y="1266823"/>
            <a:ext cx="4716000" cy="4968000"/>
          </a:xfrm>
          <a:custGeom>
            <a:avLst/>
            <a:gdLst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375516 w 4716000"/>
              <a:gd name="connsiteY10" fmla="*/ 5670000 h 5040000"/>
              <a:gd name="connsiteX11" fmla="*/ 786000 w 4716000"/>
              <a:gd name="connsiteY11" fmla="*/ 5040000 h 5040000"/>
              <a:gd name="connsiteX12" fmla="*/ 0 w 4716000"/>
              <a:gd name="connsiteY12" fmla="*/ 50400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786000 w 4716000"/>
              <a:gd name="connsiteY11" fmla="*/ 5040000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134213 w 4716000"/>
              <a:gd name="connsiteY11" fmla="*/ 4907111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4990 w 4716000"/>
              <a:gd name="connsiteY10" fmla="*/ 503403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14317 w 4730317"/>
              <a:gd name="connsiteY0" fmla="*/ 0 h 5040000"/>
              <a:gd name="connsiteX1" fmla="*/ 800317 w 4730317"/>
              <a:gd name="connsiteY1" fmla="*/ 0 h 5040000"/>
              <a:gd name="connsiteX2" fmla="*/ 800317 w 4730317"/>
              <a:gd name="connsiteY2" fmla="*/ 0 h 5040000"/>
              <a:gd name="connsiteX3" fmla="*/ 1979317 w 4730317"/>
              <a:gd name="connsiteY3" fmla="*/ 0 h 5040000"/>
              <a:gd name="connsiteX4" fmla="*/ 4730317 w 4730317"/>
              <a:gd name="connsiteY4" fmla="*/ 0 h 5040000"/>
              <a:gd name="connsiteX5" fmla="*/ 4730317 w 4730317"/>
              <a:gd name="connsiteY5" fmla="*/ 2940000 h 5040000"/>
              <a:gd name="connsiteX6" fmla="*/ 4730317 w 4730317"/>
              <a:gd name="connsiteY6" fmla="*/ 2940000 h 5040000"/>
              <a:gd name="connsiteX7" fmla="*/ 4730317 w 4730317"/>
              <a:gd name="connsiteY7" fmla="*/ 4200000 h 5040000"/>
              <a:gd name="connsiteX8" fmla="*/ 4730317 w 4730317"/>
              <a:gd name="connsiteY8" fmla="*/ 5040000 h 5040000"/>
              <a:gd name="connsiteX9" fmla="*/ 1979317 w 4730317"/>
              <a:gd name="connsiteY9" fmla="*/ 5040000 h 5040000"/>
              <a:gd name="connsiteX10" fmla="*/ 0 w 4730317"/>
              <a:gd name="connsiteY10" fmla="*/ 5034034 h 5040000"/>
              <a:gd name="connsiteX11" fmla="*/ 148530 w 4730317"/>
              <a:gd name="connsiteY11" fmla="*/ 4907111 h 5040000"/>
              <a:gd name="connsiteX12" fmla="*/ 14317 w 4730317"/>
              <a:gd name="connsiteY12" fmla="*/ 4767894 h 5040000"/>
              <a:gd name="connsiteX13" fmla="*/ 14317 w 4730317"/>
              <a:gd name="connsiteY13" fmla="*/ 4200000 h 5040000"/>
              <a:gd name="connsiteX14" fmla="*/ 14317 w 4730317"/>
              <a:gd name="connsiteY14" fmla="*/ 2940000 h 5040000"/>
              <a:gd name="connsiteX15" fmla="*/ 14317 w 4730317"/>
              <a:gd name="connsiteY15" fmla="*/ 2940000 h 5040000"/>
              <a:gd name="connsiteX16" fmla="*/ 14317 w 473031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234665 w 4716000"/>
              <a:gd name="connsiteY10" fmla="*/ 501538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1581 w 4716000"/>
              <a:gd name="connsiteY10" fmla="*/ 503254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744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90 w 4716677"/>
              <a:gd name="connsiteY11" fmla="*/ 4907111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42244 w 4716677"/>
              <a:gd name="connsiteY11" fmla="*/ 4909563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89 w 4716677"/>
              <a:gd name="connsiteY11" fmla="*/ 4914466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39896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08027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5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774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4992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48302 w 4764302"/>
              <a:gd name="connsiteY0" fmla="*/ 0 h 5040000"/>
              <a:gd name="connsiteX1" fmla="*/ 834302 w 4764302"/>
              <a:gd name="connsiteY1" fmla="*/ 0 h 5040000"/>
              <a:gd name="connsiteX2" fmla="*/ 834302 w 4764302"/>
              <a:gd name="connsiteY2" fmla="*/ 0 h 5040000"/>
              <a:gd name="connsiteX3" fmla="*/ 2013302 w 4764302"/>
              <a:gd name="connsiteY3" fmla="*/ 0 h 5040000"/>
              <a:gd name="connsiteX4" fmla="*/ 4764302 w 4764302"/>
              <a:gd name="connsiteY4" fmla="*/ 0 h 5040000"/>
              <a:gd name="connsiteX5" fmla="*/ 4764302 w 4764302"/>
              <a:gd name="connsiteY5" fmla="*/ 2940000 h 5040000"/>
              <a:gd name="connsiteX6" fmla="*/ 4764302 w 4764302"/>
              <a:gd name="connsiteY6" fmla="*/ 2940000 h 5040000"/>
              <a:gd name="connsiteX7" fmla="*/ 4764302 w 4764302"/>
              <a:gd name="connsiteY7" fmla="*/ 4200000 h 5040000"/>
              <a:gd name="connsiteX8" fmla="*/ 4764302 w 4764302"/>
              <a:gd name="connsiteY8" fmla="*/ 5040000 h 5040000"/>
              <a:gd name="connsiteX9" fmla="*/ 2013302 w 4764302"/>
              <a:gd name="connsiteY9" fmla="*/ 5040000 h 5040000"/>
              <a:gd name="connsiteX10" fmla="*/ 0 w 4764302"/>
              <a:gd name="connsiteY10" fmla="*/ 5001795 h 5040000"/>
              <a:gd name="connsiteX11" fmla="*/ 182514 w 4764302"/>
              <a:gd name="connsiteY11" fmla="*/ 4914466 h 5040000"/>
              <a:gd name="connsiteX12" fmla="*/ 48302 w 4764302"/>
              <a:gd name="connsiteY12" fmla="*/ 4777700 h 5040000"/>
              <a:gd name="connsiteX13" fmla="*/ 48302 w 4764302"/>
              <a:gd name="connsiteY13" fmla="*/ 4200000 h 5040000"/>
              <a:gd name="connsiteX14" fmla="*/ 48302 w 4764302"/>
              <a:gd name="connsiteY14" fmla="*/ 2940000 h 5040000"/>
              <a:gd name="connsiteX15" fmla="*/ 48302 w 4764302"/>
              <a:gd name="connsiteY15" fmla="*/ 2940000 h 5040000"/>
              <a:gd name="connsiteX16" fmla="*/ 48302 w 4764302"/>
              <a:gd name="connsiteY16" fmla="*/ 0 h 5040000"/>
              <a:gd name="connsiteX0" fmla="*/ 10202 w 4726202"/>
              <a:gd name="connsiteY0" fmla="*/ 0 h 5040000"/>
              <a:gd name="connsiteX1" fmla="*/ 796202 w 4726202"/>
              <a:gd name="connsiteY1" fmla="*/ 0 h 5040000"/>
              <a:gd name="connsiteX2" fmla="*/ 796202 w 4726202"/>
              <a:gd name="connsiteY2" fmla="*/ 0 h 5040000"/>
              <a:gd name="connsiteX3" fmla="*/ 1975202 w 4726202"/>
              <a:gd name="connsiteY3" fmla="*/ 0 h 5040000"/>
              <a:gd name="connsiteX4" fmla="*/ 4726202 w 4726202"/>
              <a:gd name="connsiteY4" fmla="*/ 0 h 5040000"/>
              <a:gd name="connsiteX5" fmla="*/ 4726202 w 4726202"/>
              <a:gd name="connsiteY5" fmla="*/ 2940000 h 5040000"/>
              <a:gd name="connsiteX6" fmla="*/ 4726202 w 4726202"/>
              <a:gd name="connsiteY6" fmla="*/ 2940000 h 5040000"/>
              <a:gd name="connsiteX7" fmla="*/ 4726202 w 4726202"/>
              <a:gd name="connsiteY7" fmla="*/ 4200000 h 5040000"/>
              <a:gd name="connsiteX8" fmla="*/ 4726202 w 4726202"/>
              <a:gd name="connsiteY8" fmla="*/ 5040000 h 5040000"/>
              <a:gd name="connsiteX9" fmla="*/ 1975202 w 4726202"/>
              <a:gd name="connsiteY9" fmla="*/ 5040000 h 5040000"/>
              <a:gd name="connsiteX10" fmla="*/ 0 w 4726202"/>
              <a:gd name="connsiteY10" fmla="*/ 5037990 h 5040000"/>
              <a:gd name="connsiteX11" fmla="*/ 144414 w 4726202"/>
              <a:gd name="connsiteY11" fmla="*/ 4914466 h 5040000"/>
              <a:gd name="connsiteX12" fmla="*/ 10202 w 4726202"/>
              <a:gd name="connsiteY12" fmla="*/ 4777700 h 5040000"/>
              <a:gd name="connsiteX13" fmla="*/ 10202 w 4726202"/>
              <a:gd name="connsiteY13" fmla="*/ 4200000 h 5040000"/>
              <a:gd name="connsiteX14" fmla="*/ 10202 w 4726202"/>
              <a:gd name="connsiteY14" fmla="*/ 2940000 h 5040000"/>
              <a:gd name="connsiteX15" fmla="*/ 10202 w 4726202"/>
              <a:gd name="connsiteY15" fmla="*/ 2940000 h 5040000"/>
              <a:gd name="connsiteX16" fmla="*/ 10202 w 4726202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0684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4716000 w 4716000"/>
              <a:gd name="connsiteY3" fmla="*/ 0 h 5040000"/>
              <a:gd name="connsiteX4" fmla="*/ 4716000 w 4716000"/>
              <a:gd name="connsiteY4" fmla="*/ 2940000 h 5040000"/>
              <a:gd name="connsiteX5" fmla="*/ 4716000 w 4716000"/>
              <a:gd name="connsiteY5" fmla="*/ 2940000 h 5040000"/>
              <a:gd name="connsiteX6" fmla="*/ 4716000 w 4716000"/>
              <a:gd name="connsiteY6" fmla="*/ 4200000 h 5040000"/>
              <a:gd name="connsiteX7" fmla="*/ 4716000 w 4716000"/>
              <a:gd name="connsiteY7" fmla="*/ 5040000 h 5040000"/>
              <a:gd name="connsiteX8" fmla="*/ 1965000 w 4716000"/>
              <a:gd name="connsiteY8" fmla="*/ 5040000 h 5040000"/>
              <a:gd name="connsiteX9" fmla="*/ 5038 w 4716000"/>
              <a:gd name="connsiteY9" fmla="*/ 5036085 h 5040000"/>
              <a:gd name="connsiteX10" fmla="*/ 134212 w 4716000"/>
              <a:gd name="connsiteY10" fmla="*/ 4906846 h 5040000"/>
              <a:gd name="connsiteX11" fmla="*/ 0 w 4716000"/>
              <a:gd name="connsiteY11" fmla="*/ 4777700 h 5040000"/>
              <a:gd name="connsiteX12" fmla="*/ 0 w 4716000"/>
              <a:gd name="connsiteY12" fmla="*/ 4200000 h 5040000"/>
              <a:gd name="connsiteX13" fmla="*/ 0 w 4716000"/>
              <a:gd name="connsiteY13" fmla="*/ 2940000 h 5040000"/>
              <a:gd name="connsiteX14" fmla="*/ 0 w 4716000"/>
              <a:gd name="connsiteY14" fmla="*/ 2940000 h 5040000"/>
              <a:gd name="connsiteX15" fmla="*/ 0 w 4716000"/>
              <a:gd name="connsiteY15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4716000 w 4716000"/>
              <a:gd name="connsiteY2" fmla="*/ 0 h 5040000"/>
              <a:gd name="connsiteX3" fmla="*/ 4716000 w 4716000"/>
              <a:gd name="connsiteY3" fmla="*/ 2940000 h 5040000"/>
              <a:gd name="connsiteX4" fmla="*/ 4716000 w 4716000"/>
              <a:gd name="connsiteY4" fmla="*/ 2940000 h 5040000"/>
              <a:gd name="connsiteX5" fmla="*/ 4716000 w 4716000"/>
              <a:gd name="connsiteY5" fmla="*/ 4200000 h 5040000"/>
              <a:gd name="connsiteX6" fmla="*/ 4716000 w 4716000"/>
              <a:gd name="connsiteY6" fmla="*/ 5040000 h 5040000"/>
              <a:gd name="connsiteX7" fmla="*/ 1965000 w 4716000"/>
              <a:gd name="connsiteY7" fmla="*/ 5040000 h 5040000"/>
              <a:gd name="connsiteX8" fmla="*/ 5038 w 4716000"/>
              <a:gd name="connsiteY8" fmla="*/ 5036085 h 5040000"/>
              <a:gd name="connsiteX9" fmla="*/ 134212 w 4716000"/>
              <a:gd name="connsiteY9" fmla="*/ 4906846 h 5040000"/>
              <a:gd name="connsiteX10" fmla="*/ 0 w 4716000"/>
              <a:gd name="connsiteY10" fmla="*/ 4777700 h 5040000"/>
              <a:gd name="connsiteX11" fmla="*/ 0 w 4716000"/>
              <a:gd name="connsiteY11" fmla="*/ 4200000 h 5040000"/>
              <a:gd name="connsiteX12" fmla="*/ 0 w 4716000"/>
              <a:gd name="connsiteY12" fmla="*/ 2940000 h 5040000"/>
              <a:gd name="connsiteX13" fmla="*/ 0 w 4716000"/>
              <a:gd name="connsiteY13" fmla="*/ 2940000 h 5040000"/>
              <a:gd name="connsiteX14" fmla="*/ 0 w 4716000"/>
              <a:gd name="connsiteY14" fmla="*/ 0 h 5040000"/>
              <a:gd name="connsiteX0" fmla="*/ 0 w 4716000"/>
              <a:gd name="connsiteY0" fmla="*/ 0 h 5040000"/>
              <a:gd name="connsiteX1" fmla="*/ 4716000 w 4716000"/>
              <a:gd name="connsiteY1" fmla="*/ 0 h 5040000"/>
              <a:gd name="connsiteX2" fmla="*/ 4716000 w 4716000"/>
              <a:gd name="connsiteY2" fmla="*/ 2940000 h 5040000"/>
              <a:gd name="connsiteX3" fmla="*/ 4716000 w 4716000"/>
              <a:gd name="connsiteY3" fmla="*/ 2940000 h 5040000"/>
              <a:gd name="connsiteX4" fmla="*/ 4716000 w 4716000"/>
              <a:gd name="connsiteY4" fmla="*/ 4200000 h 5040000"/>
              <a:gd name="connsiteX5" fmla="*/ 4716000 w 4716000"/>
              <a:gd name="connsiteY5" fmla="*/ 5040000 h 5040000"/>
              <a:gd name="connsiteX6" fmla="*/ 1965000 w 4716000"/>
              <a:gd name="connsiteY6" fmla="*/ 5040000 h 5040000"/>
              <a:gd name="connsiteX7" fmla="*/ 5038 w 4716000"/>
              <a:gd name="connsiteY7" fmla="*/ 5036085 h 5040000"/>
              <a:gd name="connsiteX8" fmla="*/ 134212 w 4716000"/>
              <a:gd name="connsiteY8" fmla="*/ 4906846 h 5040000"/>
              <a:gd name="connsiteX9" fmla="*/ 0 w 4716000"/>
              <a:gd name="connsiteY9" fmla="*/ 4777700 h 5040000"/>
              <a:gd name="connsiteX10" fmla="*/ 0 w 4716000"/>
              <a:gd name="connsiteY10" fmla="*/ 4200000 h 5040000"/>
              <a:gd name="connsiteX11" fmla="*/ 0 w 4716000"/>
              <a:gd name="connsiteY11" fmla="*/ 2940000 h 5040000"/>
              <a:gd name="connsiteX12" fmla="*/ 0 w 4716000"/>
              <a:gd name="connsiteY12" fmla="*/ 2940000 h 5040000"/>
              <a:gd name="connsiteX13" fmla="*/ 0 w 4716000"/>
              <a:gd name="connsiteY13" fmla="*/ 0 h 50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16000" h="5040000">
                <a:moveTo>
                  <a:pt x="0" y="0"/>
                </a:moveTo>
                <a:lnTo>
                  <a:pt x="4716000" y="0"/>
                </a:lnTo>
                <a:lnTo>
                  <a:pt x="4716000" y="2940000"/>
                </a:lnTo>
                <a:lnTo>
                  <a:pt x="4716000" y="2940000"/>
                </a:lnTo>
                <a:lnTo>
                  <a:pt x="4716000" y="4200000"/>
                </a:lnTo>
                <a:lnTo>
                  <a:pt x="4716000" y="5040000"/>
                </a:lnTo>
                <a:lnTo>
                  <a:pt x="1965000" y="5040000"/>
                </a:lnTo>
                <a:lnTo>
                  <a:pt x="5038" y="5036085"/>
                </a:lnTo>
                <a:lnTo>
                  <a:pt x="134212" y="4906846"/>
                </a:lnTo>
                <a:lnTo>
                  <a:pt x="0" y="4777700"/>
                </a:lnTo>
                <a:lnTo>
                  <a:pt x="0" y="4200000"/>
                </a:lnTo>
                <a:lnTo>
                  <a:pt x="0" y="2940000"/>
                </a:lnTo>
                <a:lnTo>
                  <a:pt x="0" y="2940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1" y="3933582"/>
            <a:ext cx="3127251" cy="2301243"/>
          </a:xfrm>
          <a:prstGeom prst="rect">
            <a:avLst/>
          </a:prstGeom>
        </p:spPr>
      </p:pic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934653" y="4231461"/>
            <a:ext cx="2583648" cy="752792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4653" y="5338638"/>
            <a:ext cx="2583648" cy="717069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lang="en-GB" sz="140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3780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411999" y="6514618"/>
            <a:ext cx="2088000" cy="180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05680" y="0"/>
            <a:ext cx="361832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780000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3780000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50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720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 algn="l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21" hasCustomPrompt="1"/>
          </p:nvPr>
        </p:nvSpPr>
        <p:spPr>
          <a:xfrm>
            <a:off x="2646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23" hasCustomPrompt="1"/>
          </p:nvPr>
        </p:nvSpPr>
        <p:spPr>
          <a:xfrm>
            <a:off x="4572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24" hasCustomPrompt="1"/>
          </p:nvPr>
        </p:nvSpPr>
        <p:spPr>
          <a:xfrm>
            <a:off x="6498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27" hasCustomPrompt="1"/>
          </p:nvPr>
        </p:nvSpPr>
        <p:spPr>
          <a:xfrm>
            <a:off x="6498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28" hasCustomPrompt="1"/>
          </p:nvPr>
        </p:nvSpPr>
        <p:spPr>
          <a:xfrm>
            <a:off x="2646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30" hasCustomPrompt="1"/>
          </p:nvPr>
        </p:nvSpPr>
        <p:spPr>
          <a:xfrm>
            <a:off x="720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927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2853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4779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6705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27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2853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4779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705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5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1266825"/>
            <a:ext cx="2340000" cy="4968000"/>
          </a:xfrm>
        </p:spPr>
        <p:txBody>
          <a:bodyPr tIns="0" anchor="ctr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GB" dirty="0" smtClean="0"/>
              <a:t>Click to add texts</a:t>
            </a:r>
            <a:endParaRPr lang="en-GB" dirty="0"/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3384000" y="1266825"/>
            <a:ext cx="5040000" cy="4968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GB" dirty="0" smtClean="0"/>
              <a:t>Click to insert a chart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837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able Placeholder 5"/>
          <p:cNvSpPr>
            <a:spLocks noGrp="1"/>
          </p:cNvSpPr>
          <p:nvPr>
            <p:ph type="tbl" sz="quarter" idx="12"/>
          </p:nvPr>
        </p:nvSpPr>
        <p:spPr>
          <a:xfrm>
            <a:off x="720000" y="1266825"/>
            <a:ext cx="7704000" cy="49680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265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rsonal contact 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682627" y="1994873"/>
            <a:ext cx="2160000" cy="21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19563" y="1924537"/>
            <a:ext cx="4310062" cy="360000"/>
          </a:xfrm>
        </p:spPr>
        <p:txBody>
          <a:bodyPr anchor="b" anchorCtr="0"/>
          <a:lstStyle>
            <a:lvl1pPr marL="0" indent="0">
              <a:buNone/>
              <a:defRPr sz="24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name here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119563" y="2328361"/>
            <a:ext cx="4310062" cy="648000"/>
          </a:xfrm>
        </p:spPr>
        <p:txBody>
          <a:bodyPr wrap="square"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title here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4119563" y="3031027"/>
            <a:ext cx="4310062" cy="1260000"/>
          </a:xfrm>
        </p:spPr>
        <p:txBody>
          <a:bodyPr anchor="t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add the contact info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041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536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6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93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6749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667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79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without pic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721841" y="1387718"/>
            <a:ext cx="5040000" cy="2242469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1843" y="3768664"/>
            <a:ext cx="5040000" cy="981456"/>
          </a:xfrm>
        </p:spPr>
        <p:txBody>
          <a:bodyPr>
            <a:noAutofit/>
          </a:bodyPr>
          <a:lstStyle>
            <a:lvl1pPr marL="0" indent="0" algn="l">
              <a:lnSpc>
                <a:spcPct val="13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4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2"/>
          </p:nvPr>
        </p:nvSpPr>
        <p:spPr>
          <a:xfrm>
            <a:off x="720000" y="1266825"/>
            <a:ext cx="7704000" cy="4968000"/>
          </a:xfrm>
        </p:spPr>
        <p:txBody>
          <a:bodyPr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46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332000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034122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2122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6737625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25625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7704000" cy="27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504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4825275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44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614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4257" cy="7376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99" y="1266825"/>
            <a:ext cx="7704000" cy="49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57" y="184636"/>
            <a:ext cx="216000" cy="1800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320" y="6318503"/>
            <a:ext cx="106680" cy="539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6469655"/>
            <a:ext cx="1242731" cy="18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7" r:id="rId19"/>
    <p:sldLayoutId id="2147483698" r:id="rId2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</p:titleStyle>
    <p:bodyStyle>
      <a:lvl1pPr marL="268288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  <a:lvl2pPr marL="536575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2pPr>
      <a:lvl3pPr marL="80645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rgbClr val="009EDE"/>
        </a:buClr>
        <a:buFont typeface="Open Sans" panose="020B0606030504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3415157"/>
            <a:ext cx="3810000" cy="852043"/>
          </a:xfrm>
        </p:spPr>
        <p:txBody>
          <a:bodyPr/>
          <a:lstStyle/>
          <a:p>
            <a:r>
              <a:rPr lang="en-US" sz="2400" dirty="0" smtClean="0">
                <a:latin typeface="+mn-lt"/>
                <a:cs typeface="Zawgyi-One" panose="020B0604030504040204" pitchFamily="34" charset="0"/>
              </a:rPr>
              <a:t>Importance of</a:t>
            </a:r>
            <a:r>
              <a:rPr lang="en-US" sz="2400" dirty="0">
                <a:latin typeface="+mn-lt"/>
                <a:cs typeface="Zawgyi-One" panose="020B0604030504040204" pitchFamily="34" charset="0"/>
              </a:rPr>
              <a:t/>
            </a:r>
            <a:br>
              <a:rPr lang="en-US" sz="2400" dirty="0">
                <a:latin typeface="+mn-lt"/>
                <a:cs typeface="Zawgyi-One" panose="020B0604030504040204" pitchFamily="34" charset="0"/>
              </a:rPr>
            </a:br>
            <a:r>
              <a:rPr lang="en-US" sz="2400" dirty="0">
                <a:latin typeface="+mn-lt"/>
                <a:cs typeface="Zawgyi-One" panose="020B0604030504040204" pitchFamily="34" charset="0"/>
              </a:rPr>
              <a:t>Monitoring &amp; </a:t>
            </a:r>
            <a:r>
              <a:rPr lang="en-US" sz="2400" dirty="0" smtClean="0">
                <a:latin typeface="+mn-lt"/>
                <a:cs typeface="Zawgyi-One" panose="020B0604030504040204" pitchFamily="34" charset="0"/>
              </a:rPr>
              <a:t>Evaluation in Relation to </a:t>
            </a:r>
            <a:r>
              <a:rPr lang="en-US" sz="2400" dirty="0" err="1" smtClean="0">
                <a:latin typeface="+mn-lt"/>
                <a:cs typeface="Zawgyi-One" panose="020B0604030504040204" pitchFamily="34" charset="0"/>
              </a:rPr>
              <a:t>Programme</a:t>
            </a:r>
            <a:r>
              <a:rPr lang="en-US" sz="2400" dirty="0" smtClean="0">
                <a:latin typeface="+mn-lt"/>
                <a:cs typeface="Zawgyi-One" panose="020B0604030504040204" pitchFamily="34" charset="0"/>
              </a:rPr>
              <a:t> </a:t>
            </a:r>
            <a:r>
              <a:rPr lang="en-US" sz="2400" dirty="0">
                <a:latin typeface="+mn-lt"/>
                <a:cs typeface="Zawgyi-One" panose="020B0604030504040204" pitchFamily="34" charset="0"/>
              </a:rPr>
              <a:t>I</a:t>
            </a:r>
            <a:r>
              <a:rPr lang="en-US" sz="2400" dirty="0" smtClean="0">
                <a:latin typeface="+mn-lt"/>
                <a:cs typeface="Zawgyi-One" panose="020B0604030504040204" pitchFamily="34" charset="0"/>
              </a:rPr>
              <a:t>mplementation</a:t>
            </a:r>
            <a:endParaRPr lang="en-US" sz="3200" dirty="0">
              <a:latin typeface="+mn-l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50896" y="4763612"/>
            <a:ext cx="2954304" cy="798988"/>
          </a:xfrm>
        </p:spPr>
        <p:txBody>
          <a:bodyPr/>
          <a:lstStyle/>
          <a:p>
            <a:r>
              <a:rPr lang="en-GB" sz="1800" smtClean="0">
                <a:latin typeface="+mn-lt"/>
                <a:cs typeface="Zawgyi-One" panose="020B0604030504040204" pitchFamily="34" charset="0"/>
              </a:rPr>
              <a:t>November </a:t>
            </a:r>
            <a:r>
              <a:rPr lang="en-GB" sz="1800" dirty="0" smtClean="0">
                <a:latin typeface="+mn-lt"/>
                <a:cs typeface="Zawgyi-One" panose="020B0604030504040204" pitchFamily="34" charset="0"/>
              </a:rPr>
              <a:t>2017</a:t>
            </a:r>
          </a:p>
          <a:p>
            <a:r>
              <a:rPr lang="en-GB" sz="1800" dirty="0">
                <a:cs typeface="Zawgyi-One" panose="020B0604030504040204" pitchFamily="34" charset="0"/>
              </a:rPr>
              <a:t>Nay </a:t>
            </a:r>
            <a:r>
              <a:rPr lang="en-GB" sz="1800" dirty="0" err="1">
                <a:cs typeface="Zawgyi-One" panose="020B0604030504040204" pitchFamily="34" charset="0"/>
              </a:rPr>
              <a:t>Pyi</a:t>
            </a:r>
            <a:r>
              <a:rPr lang="en-GB" sz="1800" dirty="0">
                <a:cs typeface="Zawgyi-One" panose="020B0604030504040204" pitchFamily="34" charset="0"/>
              </a:rPr>
              <a:t> Taw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203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2590885" y="3384638"/>
            <a:ext cx="4114715" cy="271136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0744" y="173509"/>
            <a:ext cx="6564923" cy="5760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</a:t>
            </a:r>
            <a:r>
              <a:rPr lang="en-US" sz="2600" dirty="0">
                <a:solidFill>
                  <a:schemeClr val="tx1"/>
                </a:solidFill>
              </a:rPr>
              <a:t>Township Medical </a:t>
            </a:r>
            <a:r>
              <a:rPr lang="en-US" sz="2600" dirty="0" smtClean="0">
                <a:solidFill>
                  <a:schemeClr val="tx1"/>
                </a:solidFill>
              </a:rPr>
              <a:t>Officers’ </a:t>
            </a:r>
            <a:r>
              <a:rPr lang="en-US" sz="2600" dirty="0">
                <a:solidFill>
                  <a:schemeClr val="tx1"/>
                </a:solidFill>
              </a:rPr>
              <a:t>Roles in M&amp;E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625698"/>
              </p:ext>
            </p:extLst>
          </p:nvPr>
        </p:nvGraphicFramePr>
        <p:xfrm>
          <a:off x="468313" y="1557338"/>
          <a:ext cx="8207375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3431825" y="2558028"/>
            <a:ext cx="2118024" cy="1461900"/>
            <a:chOff x="3431825" y="2558028"/>
            <a:chExt cx="2118024" cy="1461900"/>
          </a:xfrm>
        </p:grpSpPr>
        <p:sp>
          <p:nvSpPr>
            <p:cNvPr id="6" name="Oval 5"/>
            <p:cNvSpPr/>
            <p:nvPr/>
          </p:nvSpPr>
          <p:spPr>
            <a:xfrm>
              <a:off x="3431825" y="2558028"/>
              <a:ext cx="2118024" cy="14619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" name="Freeform 6"/>
            <p:cNvSpPr/>
            <p:nvPr/>
          </p:nvSpPr>
          <p:spPr>
            <a:xfrm>
              <a:off x="3937260" y="2732945"/>
              <a:ext cx="1051796" cy="597943"/>
            </a:xfrm>
            <a:custGeom>
              <a:avLst/>
              <a:gdLst>
                <a:gd name="connsiteX0" fmla="*/ 0 w 1109993"/>
                <a:gd name="connsiteY0" fmla="*/ 0 h 691267"/>
                <a:gd name="connsiteX1" fmla="*/ 1109993 w 1109993"/>
                <a:gd name="connsiteY1" fmla="*/ 0 h 691267"/>
                <a:gd name="connsiteX2" fmla="*/ 1109993 w 1109993"/>
                <a:gd name="connsiteY2" fmla="*/ 691267 h 691267"/>
                <a:gd name="connsiteX3" fmla="*/ 0 w 1109993"/>
                <a:gd name="connsiteY3" fmla="*/ 691267 h 691267"/>
                <a:gd name="connsiteX4" fmla="*/ 0 w 1109993"/>
                <a:gd name="connsiteY4" fmla="*/ 0 h 691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9993" h="691267">
                  <a:moveTo>
                    <a:pt x="0" y="0"/>
                  </a:moveTo>
                  <a:lnTo>
                    <a:pt x="1109993" y="0"/>
                  </a:lnTo>
                  <a:lnTo>
                    <a:pt x="1109993" y="691267"/>
                  </a:lnTo>
                  <a:lnTo>
                    <a:pt x="0" y="69126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Reporting</a:t>
              </a:r>
              <a:endParaRPr lang="en-US" sz="16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588042" y="3185893"/>
            <a:ext cx="2237414" cy="1624149"/>
            <a:chOff x="4588042" y="3185893"/>
            <a:chExt cx="2237414" cy="1624149"/>
          </a:xfrm>
        </p:grpSpPr>
        <p:sp>
          <p:nvSpPr>
            <p:cNvPr id="8" name="Oval 7"/>
            <p:cNvSpPr/>
            <p:nvPr/>
          </p:nvSpPr>
          <p:spPr>
            <a:xfrm>
              <a:off x="4588042" y="3185893"/>
              <a:ext cx="2237414" cy="1624149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4948121" y="3573084"/>
              <a:ext cx="1401736" cy="896412"/>
            </a:xfrm>
            <a:custGeom>
              <a:avLst/>
              <a:gdLst>
                <a:gd name="connsiteX0" fmla="*/ 0 w 1479295"/>
                <a:gd name="connsiteY0" fmla="*/ 0 h 1036320"/>
                <a:gd name="connsiteX1" fmla="*/ 1479295 w 1479295"/>
                <a:gd name="connsiteY1" fmla="*/ 0 h 1036320"/>
                <a:gd name="connsiteX2" fmla="*/ 1479295 w 1479295"/>
                <a:gd name="connsiteY2" fmla="*/ 1036320 h 1036320"/>
                <a:gd name="connsiteX3" fmla="*/ 0 w 1479295"/>
                <a:gd name="connsiteY3" fmla="*/ 1036320 h 1036320"/>
                <a:gd name="connsiteX4" fmla="*/ 0 w 1479295"/>
                <a:gd name="connsiteY4" fmla="*/ 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9295" h="1036320">
                  <a:moveTo>
                    <a:pt x="0" y="0"/>
                  </a:moveTo>
                  <a:lnTo>
                    <a:pt x="1479295" y="0"/>
                  </a:lnTo>
                  <a:lnTo>
                    <a:pt x="1479295" y="1036320"/>
                  </a:lnTo>
                  <a:lnTo>
                    <a:pt x="0" y="10363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Data utilization and informed decision</a:t>
              </a:r>
              <a:endParaRPr lang="en-US" sz="1600" kern="12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427079" y="4610190"/>
            <a:ext cx="2455883" cy="1328392"/>
            <a:chOff x="4427079" y="4610190"/>
            <a:chExt cx="2455883" cy="1328392"/>
          </a:xfrm>
        </p:grpSpPr>
        <p:sp>
          <p:nvSpPr>
            <p:cNvPr id="16" name="Oval 15"/>
            <p:cNvSpPr/>
            <p:nvPr/>
          </p:nvSpPr>
          <p:spPr>
            <a:xfrm>
              <a:off x="4427079" y="4610190"/>
              <a:ext cx="2455883" cy="1328392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7" name="Freeform 16"/>
            <p:cNvSpPr/>
            <p:nvPr/>
          </p:nvSpPr>
          <p:spPr>
            <a:xfrm>
              <a:off x="5020331" y="4903249"/>
              <a:ext cx="1257329" cy="756473"/>
            </a:xfrm>
            <a:custGeom>
              <a:avLst/>
              <a:gdLst>
                <a:gd name="connsiteX0" fmla="*/ 0 w 1326898"/>
                <a:gd name="connsiteY0" fmla="*/ 0 h 874540"/>
                <a:gd name="connsiteX1" fmla="*/ 1326898 w 1326898"/>
                <a:gd name="connsiteY1" fmla="*/ 0 h 874540"/>
                <a:gd name="connsiteX2" fmla="*/ 1326898 w 1326898"/>
                <a:gd name="connsiteY2" fmla="*/ 874540 h 874540"/>
                <a:gd name="connsiteX3" fmla="*/ 0 w 1326898"/>
                <a:gd name="connsiteY3" fmla="*/ 874540 h 874540"/>
                <a:gd name="connsiteX4" fmla="*/ 0 w 1326898"/>
                <a:gd name="connsiteY4" fmla="*/ 0 h 874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6898" h="874540">
                  <a:moveTo>
                    <a:pt x="0" y="0"/>
                  </a:moveTo>
                  <a:lnTo>
                    <a:pt x="1326898" y="0"/>
                  </a:lnTo>
                  <a:lnTo>
                    <a:pt x="1326898" y="874540"/>
                  </a:lnTo>
                  <a:lnTo>
                    <a:pt x="0" y="87454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Data source</a:t>
              </a:r>
              <a:endParaRPr lang="en-US" sz="16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287351" y="4431468"/>
            <a:ext cx="2263347" cy="1518805"/>
            <a:chOff x="2287351" y="4431468"/>
            <a:chExt cx="2263347" cy="1518805"/>
          </a:xfrm>
        </p:grpSpPr>
        <p:sp>
          <p:nvSpPr>
            <p:cNvPr id="18" name="Oval 17"/>
            <p:cNvSpPr/>
            <p:nvPr/>
          </p:nvSpPr>
          <p:spPr>
            <a:xfrm>
              <a:off x="2287351" y="4431468"/>
              <a:ext cx="2263347" cy="1518805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9" name="Freeform 18"/>
            <p:cNvSpPr/>
            <p:nvPr/>
          </p:nvSpPr>
          <p:spPr>
            <a:xfrm>
              <a:off x="2709775" y="4807929"/>
              <a:ext cx="1401736" cy="896412"/>
            </a:xfrm>
            <a:custGeom>
              <a:avLst/>
              <a:gdLst>
                <a:gd name="connsiteX0" fmla="*/ 0 w 1479295"/>
                <a:gd name="connsiteY0" fmla="*/ 0 h 1036320"/>
                <a:gd name="connsiteX1" fmla="*/ 1479295 w 1479295"/>
                <a:gd name="connsiteY1" fmla="*/ 0 h 1036320"/>
                <a:gd name="connsiteX2" fmla="*/ 1479295 w 1479295"/>
                <a:gd name="connsiteY2" fmla="*/ 1036320 h 1036320"/>
                <a:gd name="connsiteX3" fmla="*/ 0 w 1479295"/>
                <a:gd name="connsiteY3" fmla="*/ 1036320 h 1036320"/>
                <a:gd name="connsiteX4" fmla="*/ 0 w 1479295"/>
                <a:gd name="connsiteY4" fmla="*/ 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9295" h="1036320">
                  <a:moveTo>
                    <a:pt x="0" y="0"/>
                  </a:moveTo>
                  <a:lnTo>
                    <a:pt x="1479295" y="0"/>
                  </a:lnTo>
                  <a:lnTo>
                    <a:pt x="1479295" y="1036320"/>
                  </a:lnTo>
                  <a:lnTo>
                    <a:pt x="0" y="10363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Data verification</a:t>
              </a:r>
              <a:endParaRPr lang="en-US" sz="1600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275628" y="3226021"/>
            <a:ext cx="2311477" cy="1463598"/>
            <a:chOff x="2275628" y="3226021"/>
            <a:chExt cx="2311477" cy="1463598"/>
          </a:xfrm>
        </p:grpSpPr>
        <p:sp>
          <p:nvSpPr>
            <p:cNvPr id="20" name="Oval 19"/>
            <p:cNvSpPr/>
            <p:nvPr/>
          </p:nvSpPr>
          <p:spPr>
            <a:xfrm>
              <a:off x="2275628" y="3226021"/>
              <a:ext cx="2311477" cy="1463598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2700" prstMaterial="clear">
              <a:bevelT w="177800" h="254000"/>
              <a:bevelB w="152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2359865" y="3456720"/>
              <a:ext cx="1533668" cy="1100238"/>
            </a:xfrm>
            <a:custGeom>
              <a:avLst/>
              <a:gdLst>
                <a:gd name="connsiteX0" fmla="*/ 0 w 1618527"/>
                <a:gd name="connsiteY0" fmla="*/ 0 h 1271958"/>
                <a:gd name="connsiteX1" fmla="*/ 1618527 w 1618527"/>
                <a:gd name="connsiteY1" fmla="*/ 0 h 1271958"/>
                <a:gd name="connsiteX2" fmla="*/ 1618527 w 1618527"/>
                <a:gd name="connsiteY2" fmla="*/ 1271958 h 1271958"/>
                <a:gd name="connsiteX3" fmla="*/ 0 w 1618527"/>
                <a:gd name="connsiteY3" fmla="*/ 1271958 h 1271958"/>
                <a:gd name="connsiteX4" fmla="*/ 0 w 1618527"/>
                <a:gd name="connsiteY4" fmla="*/ 0 h 1271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8527" h="1271958">
                  <a:moveTo>
                    <a:pt x="0" y="0"/>
                  </a:moveTo>
                  <a:lnTo>
                    <a:pt x="1618527" y="0"/>
                  </a:lnTo>
                  <a:lnTo>
                    <a:pt x="1618527" y="1271958"/>
                  </a:lnTo>
                  <a:lnTo>
                    <a:pt x="0" y="127195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Preparation and analysis</a:t>
              </a:r>
              <a:endParaRPr lang="en-US" sz="1600" kern="1200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6897659" y="4267200"/>
            <a:ext cx="2093941" cy="23622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Oversee the completeness 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Follow up focal person if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Document keeping and filing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Data confidentiality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" y="4996796"/>
            <a:ext cx="1899543" cy="15159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Review and verify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Feedback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Triangulation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Quality data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0342" y="3428836"/>
            <a:ext cx="1899543" cy="14209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Compiled data analysis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Disaggregation level analysis 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5456" y="1820978"/>
            <a:ext cx="2093941" cy="229786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Data sharing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Reprogramming based on the over/under performance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Decision making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04031" y="1371601"/>
            <a:ext cx="2238351" cy="110783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Timely reporting (Mthly/Quarterly/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Annually)</a:t>
            </a:r>
            <a:endParaRPr lang="en-US" sz="16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172518" y="1452268"/>
            <a:ext cx="2087367" cy="1932370"/>
            <a:chOff x="172518" y="1452268"/>
            <a:chExt cx="2087367" cy="1932370"/>
          </a:xfrm>
        </p:grpSpPr>
        <p:pic>
          <p:nvPicPr>
            <p:cNvPr id="1026" name="Picture 2" descr="D:\download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101" y="1964816"/>
              <a:ext cx="1621832" cy="14198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172518" y="1452268"/>
              <a:ext cx="2087367" cy="381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Key Person / TMO</a:t>
              </a:r>
              <a:endParaRPr lang="en-US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590885" y="6289272"/>
            <a:ext cx="3919625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  Supervisions and Monitoring visits </a:t>
            </a:r>
            <a:endParaRPr lang="en-US" dirty="0"/>
          </a:p>
        </p:txBody>
      </p:sp>
      <p:sp>
        <p:nvSpPr>
          <p:cNvPr id="31" name="6-Point Star 30"/>
          <p:cNvSpPr/>
          <p:nvPr/>
        </p:nvSpPr>
        <p:spPr>
          <a:xfrm>
            <a:off x="5086699" y="2118839"/>
            <a:ext cx="304800" cy="337888"/>
          </a:xfrm>
          <a:prstGeom prst="star6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0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  <p:bldP spid="11" grpId="0" animBg="1"/>
      <p:bldP spid="12" grpId="0" animBg="1"/>
      <p:bldP spid="13" grpId="0" animBg="1"/>
      <p:bldP spid="14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 descr="D:\22539807_843383062509089_29308338483470383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85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Any Question, Please!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05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43000" y="2286000"/>
            <a:ext cx="6629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6F6F6F"/>
                </a:solidFill>
                <a:latin typeface="Arial" charset="0"/>
                <a:ea typeface="+mj-ea"/>
                <a:cs typeface="Arial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6600" b="0" dirty="0" smtClean="0">
                <a:solidFill>
                  <a:schemeClr val="tx1"/>
                </a:solidFill>
              </a:rPr>
              <a:t>Thank You</a:t>
            </a:r>
            <a:endParaRPr lang="en-US" sz="6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72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765" y="381000"/>
            <a:ext cx="8722104" cy="57606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</a:rPr>
              <a:t>        The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Global 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Fund financed </a:t>
            </a:r>
            <a:r>
              <a:rPr lang="en-US" sz="2400" dirty="0" err="1" smtClean="0">
                <a:solidFill>
                  <a:schemeClr val="tx1"/>
                </a:solidFill>
                <a:latin typeface="+mj-lt"/>
              </a:rPr>
              <a:t>programmes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305670"/>
            <a:ext cx="8554065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200" dirty="0" smtClean="0"/>
              <a:t>Global Fund is the </a:t>
            </a:r>
            <a:r>
              <a:rPr lang="en-US" sz="2200" b="1" dirty="0" smtClean="0">
                <a:solidFill>
                  <a:schemeClr val="accent4">
                    <a:lumMod val="75000"/>
                  </a:schemeClr>
                </a:solidFill>
              </a:rPr>
              <a:t>performance-based funding mechanism</a:t>
            </a:r>
            <a:endParaRPr lang="en-US" sz="22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eaLnBrk="0" hangingPunct="0">
              <a:spcBef>
                <a:spcPct val="20000"/>
              </a:spcBef>
            </a:pPr>
            <a:endParaRPr lang="en-US" sz="2200" b="1" dirty="0" smtClean="0"/>
          </a:p>
          <a:p>
            <a:pPr eaLnBrk="0" hangingPunct="0">
              <a:spcBef>
                <a:spcPct val="20000"/>
              </a:spcBef>
            </a:pPr>
            <a:r>
              <a:rPr lang="en-US" sz="2200" b="1" dirty="0" smtClean="0"/>
              <a:t>How do we measure performance? </a:t>
            </a:r>
            <a:r>
              <a:rPr lang="en-US" sz="2200" b="1" dirty="0" smtClean="0">
                <a:sym typeface="Wingdings" panose="05000000000000000000" pitchFamily="2" charset="2"/>
              </a:rPr>
              <a:t> </a:t>
            </a:r>
          </a:p>
          <a:p>
            <a:pPr eaLnBrk="0" hangingPunct="0">
              <a:spcBef>
                <a:spcPct val="20000"/>
              </a:spcBef>
            </a:pPr>
            <a:r>
              <a:rPr lang="en-US" sz="2200" b="1" dirty="0">
                <a:sym typeface="Wingdings" panose="05000000000000000000" pitchFamily="2" charset="2"/>
              </a:rPr>
              <a:t>	</a:t>
            </a:r>
            <a:r>
              <a:rPr lang="en-US" sz="2200" b="1" dirty="0" smtClean="0">
                <a:sym typeface="Wingdings" panose="05000000000000000000" pitchFamily="2" charset="2"/>
              </a:rPr>
              <a:t>			</a:t>
            </a:r>
            <a:r>
              <a:rPr lang="en-US" sz="2200" dirty="0" smtClean="0">
                <a:sym typeface="Wingdings" panose="05000000000000000000" pitchFamily="2" charset="2"/>
              </a:rPr>
              <a:t> T</a:t>
            </a:r>
            <a:r>
              <a:rPr lang="en-US" sz="2200" dirty="0" smtClean="0"/>
              <a:t>hrough indicators and targets</a:t>
            </a:r>
          </a:p>
          <a:p>
            <a:pPr eaLnBrk="0" hangingPunct="0">
              <a:spcBef>
                <a:spcPct val="20000"/>
              </a:spcBef>
            </a:pPr>
            <a:r>
              <a:rPr lang="en-US" sz="2200" dirty="0" smtClean="0"/>
              <a:t>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/>
              <a:t>Indicator 	</a:t>
            </a:r>
            <a:r>
              <a:rPr lang="en-US" sz="2000" dirty="0" smtClean="0"/>
              <a:t>: A variable that measure one aspect of 					  program that directly related to </a:t>
            </a:r>
            <a:r>
              <a:rPr lang="en-US" sz="2000" dirty="0" err="1" smtClean="0"/>
              <a:t>programme’s</a:t>
            </a:r>
            <a:r>
              <a:rPr lang="en-US" sz="2000" dirty="0" smtClean="0"/>
              <a:t> 				  objectives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/>
              <a:t>Target     	</a:t>
            </a:r>
            <a:r>
              <a:rPr lang="en-US" sz="2000" dirty="0" smtClean="0"/>
              <a:t>: A level or situation that we intend to achieve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/>
              <a:t>Monitoring 	:</a:t>
            </a:r>
            <a:r>
              <a:rPr lang="en-US" sz="2000" dirty="0"/>
              <a:t> </a:t>
            </a:r>
            <a:r>
              <a:rPr lang="en-US" sz="2000" dirty="0" smtClean="0"/>
              <a:t>Continuous measure of how much we have 				   achieved the target within the timeframe</a:t>
            </a:r>
            <a:endParaRPr lang="en-US" sz="2000" dirty="0"/>
          </a:p>
          <a:p>
            <a:pPr marL="800100" lvl="1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/>
              <a:t>Evaluation	</a:t>
            </a:r>
            <a:r>
              <a:rPr lang="en-US" sz="2000" dirty="0" smtClean="0"/>
              <a:t>: A periodic </a:t>
            </a:r>
            <a:r>
              <a:rPr lang="en-US" sz="2000" dirty="0"/>
              <a:t>assessment of </a:t>
            </a:r>
            <a:r>
              <a:rPr lang="en-US" sz="2000" dirty="0" smtClean="0"/>
              <a:t>the result </a:t>
            </a:r>
            <a:r>
              <a:rPr lang="en-US" sz="2000" dirty="0"/>
              <a:t>that </a:t>
            </a:r>
            <a:r>
              <a:rPr lang="en-US" sz="2000" dirty="0" smtClean="0"/>
              <a:t>can </a:t>
            </a:r>
            <a:r>
              <a:rPr lang="en-US" sz="2000" dirty="0"/>
              <a:t>be </a:t>
            </a:r>
            <a:r>
              <a:rPr lang="en-US" sz="2000" dirty="0" smtClean="0"/>
              <a:t>			  	  linked </a:t>
            </a:r>
            <a:r>
              <a:rPr lang="en-US" sz="2000" dirty="0"/>
              <a:t>to an intervention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200" b="1" dirty="0" smtClean="0"/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741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57606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Key Coverage Indicators (Examples)</a:t>
            </a:r>
            <a:endParaRPr lang="en-US" sz="2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525016"/>
              </p:ext>
            </p:extLst>
          </p:nvPr>
        </p:nvGraphicFramePr>
        <p:xfrm>
          <a:off x="152400" y="1066800"/>
          <a:ext cx="8762999" cy="5570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09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71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438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31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Disease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Key  Coverage Indicators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Target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Disaggregation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Data Source</a:t>
                      </a:r>
                    </a:p>
                  </a:txBody>
                  <a:tcPr marL="7803" marR="7803" marT="7803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247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HIV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# and percentage 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of </a:t>
                      </a:r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FSWs) </a:t>
                      </a:r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reached 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with HIV prevention programs- defined package of services 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 500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Not required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TCP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Report</a:t>
                      </a:r>
                    </a:p>
                  </a:txBody>
                  <a:tcPr marL="7803" marR="7803" marT="7803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67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TB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No.</a:t>
                      </a:r>
                      <a:r>
                        <a:rPr lang="en-GB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of notified cases of all forms of TB</a:t>
                      </a:r>
                      <a:endParaRPr lang="en-GB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154,345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Sex (female, male)</a:t>
                      </a:r>
                    </a:p>
                    <a:p>
                      <a:pPr algn="l" fontAlgn="t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Age (&lt;15; 15+)</a:t>
                      </a:r>
                    </a:p>
                    <a:p>
                      <a:pPr algn="l" fontAlgn="t"/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t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HIV status (positive, negative, not documented)</a:t>
                      </a:r>
                    </a:p>
                    <a:p>
                      <a:pPr algn="l" fontAlgn="ctr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TB-07</a:t>
                      </a:r>
                    </a:p>
                  </a:txBody>
                  <a:tcPr marL="7803" marR="7803" marT="7803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Malaria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Number </a:t>
                      </a:r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of</a:t>
                      </a:r>
                      <a:r>
                        <a:rPr lang="en-GB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LLIN distributed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2,000</a:t>
                      </a: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Pregnant,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MMP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LLIN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report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803" marR="7803" marT="7803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732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662000" cy="762000"/>
          </a:xfrm>
        </p:spPr>
        <p:txBody>
          <a:bodyPr/>
          <a:lstStyle/>
          <a:p>
            <a:pPr lvl="0"/>
            <a:r>
              <a:rPr lang="en-US" dirty="0" smtClean="0"/>
              <a:t>Monitoring and Evaluation Flow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78628" y="930752"/>
            <a:ext cx="7704000" cy="5472825"/>
          </a:xfrm>
        </p:spPr>
        <p:txBody>
          <a:bodyPr/>
          <a:lstStyle/>
          <a:p>
            <a:endParaRPr lang="en-US" b="1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826342" y="3357717"/>
            <a:ext cx="3048000" cy="838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3</a:t>
            </a:r>
            <a:r>
              <a:rPr lang="en-US" b="1" dirty="0" smtClean="0">
                <a:solidFill>
                  <a:schemeClr val="tx1"/>
                </a:solidFill>
              </a:rPr>
              <a:t>. Activity Implementation,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Data collection / entry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826342" y="4972665"/>
            <a:ext cx="3048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5. Compilation and analysis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823884" y="5658465"/>
            <a:ext cx="3048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6</a:t>
            </a:r>
            <a:r>
              <a:rPr lang="en-US" b="1" dirty="0" smtClean="0">
                <a:solidFill>
                  <a:schemeClr val="tx1"/>
                </a:solidFill>
              </a:rPr>
              <a:t>. Progress report</a:t>
            </a:r>
          </a:p>
        </p:txBody>
      </p:sp>
      <p:sp>
        <p:nvSpPr>
          <p:cNvPr id="5" name="Rectangle 4"/>
          <p:cNvSpPr/>
          <p:nvPr/>
        </p:nvSpPr>
        <p:spPr>
          <a:xfrm>
            <a:off x="1831258" y="1905000"/>
            <a:ext cx="3045542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1. Periodic target setting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876800" y="1905000"/>
            <a:ext cx="3807542" cy="1676400"/>
            <a:chOff x="4876800" y="1905000"/>
            <a:chExt cx="3807542" cy="1676400"/>
          </a:xfrm>
        </p:grpSpPr>
        <p:sp>
          <p:nvSpPr>
            <p:cNvPr id="8" name="Rectangle 7"/>
            <p:cNvSpPr/>
            <p:nvPr/>
          </p:nvSpPr>
          <p:spPr>
            <a:xfrm>
              <a:off x="5788742" y="1905000"/>
              <a:ext cx="2895600" cy="1676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b="1" dirty="0" smtClean="0">
                  <a:solidFill>
                    <a:schemeClr val="tx1"/>
                  </a:solidFill>
                </a:rPr>
                <a:t>Assumption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schemeClr val="tx1"/>
                  </a:solidFill>
                </a:rPr>
                <a:t>Past achievement / progress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schemeClr val="tx1"/>
                  </a:solidFill>
                </a:rPr>
                <a:t>Budget planning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schemeClr val="tx1"/>
                  </a:solidFill>
                </a:rPr>
                <a:t>Risk factors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schemeClr val="tx1"/>
                  </a:solidFill>
                </a:rPr>
                <a:t>Epidemiological factors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4876800" y="2209800"/>
              <a:ext cx="914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1816510" y="2642421"/>
            <a:ext cx="3048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2. Work plan development at Township level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816510" y="4286865"/>
            <a:ext cx="30480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4. Data quality check 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04568" y="762000"/>
            <a:ext cx="7325032" cy="1037303"/>
            <a:chOff x="904568" y="762000"/>
            <a:chExt cx="7325032" cy="1037303"/>
          </a:xfrm>
        </p:grpSpPr>
        <p:sp>
          <p:nvSpPr>
            <p:cNvPr id="32" name="Rectangle 31"/>
            <p:cNvSpPr/>
            <p:nvPr/>
          </p:nvSpPr>
          <p:spPr>
            <a:xfrm>
              <a:off x="904568" y="762000"/>
              <a:ext cx="7325032" cy="457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National Target (NSP)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431026" y="1342103"/>
              <a:ext cx="4579374" cy="457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Indicators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64510" y="2947221"/>
            <a:ext cx="2222090" cy="2025443"/>
            <a:chOff x="4864510" y="2947221"/>
            <a:chExt cx="2222090" cy="2025443"/>
          </a:xfrm>
        </p:grpSpPr>
        <p:sp>
          <p:nvSpPr>
            <p:cNvPr id="10" name="Rectangle 9"/>
            <p:cNvSpPr/>
            <p:nvPr/>
          </p:nvSpPr>
          <p:spPr>
            <a:xfrm>
              <a:off x="5788742" y="3974075"/>
              <a:ext cx="1297858" cy="99858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QWP </a:t>
              </a:r>
              <a:r>
                <a:rPr lang="en-US" sz="1400" dirty="0" smtClean="0"/>
                <a:t>(costed work plan)</a:t>
              </a:r>
              <a:endParaRPr lang="en-US" dirty="0" smtClean="0"/>
            </a:p>
          </p:txBody>
        </p:sp>
        <p:cxnSp>
          <p:nvCxnSpPr>
            <p:cNvPr id="30" name="Elbow Connector 29"/>
            <p:cNvCxnSpPr>
              <a:stCxn id="11" idx="3"/>
              <a:endCxn id="10" idx="1"/>
            </p:cNvCxnSpPr>
            <p:nvPr/>
          </p:nvCxnSpPr>
          <p:spPr>
            <a:xfrm>
              <a:off x="4864510" y="2947221"/>
              <a:ext cx="924232" cy="1526149"/>
            </a:xfrm>
            <a:prstGeom prst="bentConnector3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219200" y="1801759"/>
            <a:ext cx="457200" cy="1450262"/>
            <a:chOff x="1219200" y="1801759"/>
            <a:chExt cx="457200" cy="1450262"/>
          </a:xfrm>
        </p:grpSpPr>
        <p:sp>
          <p:nvSpPr>
            <p:cNvPr id="59" name="Down Arrow 58"/>
            <p:cNvSpPr/>
            <p:nvPr/>
          </p:nvSpPr>
          <p:spPr>
            <a:xfrm>
              <a:off x="1219200" y="1905000"/>
              <a:ext cx="457200" cy="134702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5513" y="1801759"/>
              <a:ext cx="430887" cy="134702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600" dirty="0" smtClean="0"/>
                <a:t>Planning</a:t>
              </a:r>
              <a:endParaRPr lang="en-US" sz="16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90600" y="3308556"/>
            <a:ext cx="457200" cy="1664109"/>
            <a:chOff x="990600" y="3308556"/>
            <a:chExt cx="457200" cy="1664109"/>
          </a:xfrm>
        </p:grpSpPr>
        <p:sp>
          <p:nvSpPr>
            <p:cNvPr id="61" name="Down Arrow 60"/>
            <p:cNvSpPr/>
            <p:nvPr/>
          </p:nvSpPr>
          <p:spPr>
            <a:xfrm>
              <a:off x="990600" y="3325764"/>
              <a:ext cx="457200" cy="164690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990600" y="3308556"/>
              <a:ext cx="430887" cy="153383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600" dirty="0" smtClean="0"/>
                <a:t>Implementation</a:t>
              </a:r>
              <a:endParaRPr lang="en-US" sz="16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44794" y="4842388"/>
            <a:ext cx="457200" cy="1511709"/>
            <a:chOff x="744794" y="4842388"/>
            <a:chExt cx="457200" cy="1511709"/>
          </a:xfrm>
        </p:grpSpPr>
        <p:sp>
          <p:nvSpPr>
            <p:cNvPr id="63" name="Down Arrow 62"/>
            <p:cNvSpPr/>
            <p:nvPr/>
          </p:nvSpPr>
          <p:spPr>
            <a:xfrm>
              <a:off x="744794" y="4972665"/>
              <a:ext cx="457200" cy="138143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62000" y="4842388"/>
              <a:ext cx="430887" cy="125361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600" dirty="0" smtClean="0"/>
                <a:t>Evaluation</a:t>
              </a:r>
              <a:endParaRPr lang="en-US" sz="16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5556" y="1570703"/>
            <a:ext cx="430887" cy="4783394"/>
            <a:chOff x="165556" y="1570703"/>
            <a:chExt cx="430887" cy="4783394"/>
          </a:xfrm>
        </p:grpSpPr>
        <p:sp>
          <p:nvSpPr>
            <p:cNvPr id="67" name="Up-Down Arrow 66"/>
            <p:cNvSpPr/>
            <p:nvPr/>
          </p:nvSpPr>
          <p:spPr>
            <a:xfrm>
              <a:off x="165556" y="1570703"/>
              <a:ext cx="430887" cy="4783394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65556" y="3328221"/>
              <a:ext cx="430887" cy="164444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600" dirty="0" smtClean="0"/>
                <a:t>Monitoring</a:t>
              </a:r>
              <a:endParaRPr lang="en-US" sz="1600" dirty="0"/>
            </a:p>
          </p:txBody>
        </p:sp>
      </p:grpSp>
      <p:sp>
        <p:nvSpPr>
          <p:cNvPr id="71" name="Rectangle 70"/>
          <p:cNvSpPr/>
          <p:nvPr/>
        </p:nvSpPr>
        <p:spPr>
          <a:xfrm>
            <a:off x="7239000" y="3974076"/>
            <a:ext cx="1297858" cy="99858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Activity done report</a:t>
            </a:r>
            <a:endParaRPr lang="en-US" dirty="0"/>
          </a:p>
        </p:txBody>
      </p:sp>
      <p:cxnSp>
        <p:nvCxnSpPr>
          <p:cNvPr id="75" name="Elbow Connector 74"/>
          <p:cNvCxnSpPr>
            <a:stCxn id="18" idx="3"/>
            <a:endCxn id="71" idx="2"/>
          </p:cNvCxnSpPr>
          <p:nvPr/>
        </p:nvCxnSpPr>
        <p:spPr>
          <a:xfrm flipV="1">
            <a:off x="4871884" y="4972665"/>
            <a:ext cx="3016045" cy="990600"/>
          </a:xfrm>
          <a:prstGeom prst="bentConnector2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0" idx="0"/>
          </p:cNvCxnSpPr>
          <p:nvPr/>
        </p:nvCxnSpPr>
        <p:spPr>
          <a:xfrm flipV="1">
            <a:off x="6437671" y="3581400"/>
            <a:ext cx="0" cy="39267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7900219" y="3581401"/>
            <a:ext cx="0" cy="39267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7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5" grpId="0" animBg="1"/>
      <p:bldP spid="11" grpId="0" animBg="1"/>
      <p:bldP spid="15" grpId="0" animBg="1"/>
      <p:bldP spid="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95152" y="502387"/>
            <a:ext cx="7292204" cy="576064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tx1"/>
                </a:solidFill>
              </a:rPr>
              <a:t>The components of a</a:t>
            </a:r>
            <a:r>
              <a:rPr lang="en-US" sz="2600" i="1" dirty="0" smtClean="0">
                <a:solidFill>
                  <a:schemeClr val="tx1"/>
                </a:solidFill>
              </a:rPr>
              <a:t> Functional M&amp;E System</a:t>
            </a:r>
            <a:endParaRPr lang="en-US" sz="2600" i="1" dirty="0">
              <a:solidFill>
                <a:schemeClr val="tx1"/>
              </a:solidFill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81165582"/>
              </p:ext>
            </p:extLst>
          </p:nvPr>
        </p:nvGraphicFramePr>
        <p:xfrm>
          <a:off x="3200400" y="1524000"/>
          <a:ext cx="5943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ounded Rectangle 12"/>
          <p:cNvSpPr/>
          <p:nvPr/>
        </p:nvSpPr>
        <p:spPr>
          <a:xfrm rot="20754931">
            <a:off x="4612360" y="3206915"/>
            <a:ext cx="2671506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management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34370" y="2712665"/>
            <a:ext cx="1897039" cy="1828800"/>
            <a:chOff x="334370" y="2841008"/>
            <a:chExt cx="1897039" cy="1828800"/>
          </a:xfrm>
        </p:grpSpPr>
        <p:sp>
          <p:nvSpPr>
            <p:cNvPr id="15" name="Smiley Face 14"/>
            <p:cNvSpPr/>
            <p:nvPr/>
          </p:nvSpPr>
          <p:spPr>
            <a:xfrm>
              <a:off x="923498" y="3755408"/>
              <a:ext cx="914400" cy="914400"/>
            </a:xfrm>
            <a:prstGeom prst="smileyFac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34370" y="2841008"/>
              <a:ext cx="1897039" cy="1672987"/>
              <a:chOff x="334370" y="2841008"/>
              <a:chExt cx="1897039" cy="1672987"/>
            </a:xfrm>
          </p:grpSpPr>
          <p:sp>
            <p:nvSpPr>
              <p:cNvPr id="17" name="Smiley Face 16"/>
              <p:cNvSpPr/>
              <p:nvPr/>
            </p:nvSpPr>
            <p:spPr>
              <a:xfrm>
                <a:off x="577755" y="2841008"/>
                <a:ext cx="914400" cy="914400"/>
              </a:xfrm>
              <a:prstGeom prst="smileyFac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Smiley Face 17"/>
              <p:cNvSpPr/>
              <p:nvPr/>
            </p:nvSpPr>
            <p:spPr>
              <a:xfrm>
                <a:off x="334370" y="3599595"/>
                <a:ext cx="914400" cy="914400"/>
              </a:xfrm>
              <a:prstGeom prst="smileyFac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Smiley Face 18"/>
              <p:cNvSpPr/>
              <p:nvPr/>
            </p:nvSpPr>
            <p:spPr>
              <a:xfrm>
                <a:off x="1317009" y="3156043"/>
                <a:ext cx="914400" cy="914400"/>
              </a:xfrm>
              <a:prstGeom prst="smileyFac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0" name="Cross 19"/>
          <p:cNvSpPr/>
          <p:nvPr/>
        </p:nvSpPr>
        <p:spPr>
          <a:xfrm>
            <a:off x="2362200" y="3534766"/>
            <a:ext cx="578893" cy="535677"/>
          </a:xfrm>
          <a:prstGeom prst="pl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36848" y="1525446"/>
            <a:ext cx="2319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Trained People</a:t>
            </a:r>
            <a:endParaRPr lang="en-US" sz="2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343400" y="1524000"/>
            <a:ext cx="1936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Processes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28601" y="5981363"/>
            <a:ext cx="29717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</a:rPr>
              <a:t>MOHS, PRs, SRs, GF</a:t>
            </a:r>
            <a:endParaRPr lang="en-US" sz="2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67200" y="5981363"/>
            <a:ext cx="40465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</a:rPr>
              <a:t>M&amp;E and HIS Plans, funding</a:t>
            </a:r>
            <a:endParaRPr lang="en-US" sz="2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31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70789"/>
            <a:ext cx="6851045" cy="576064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tx1"/>
                </a:solidFill>
              </a:rPr>
              <a:t>Characteristics of functional M&amp;E system</a:t>
            </a: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10" y="1311051"/>
            <a:ext cx="5111290" cy="5385023"/>
          </a:xfrm>
        </p:spPr>
        <p:txBody>
          <a:bodyPr>
            <a:noAutofit/>
          </a:bodyPr>
          <a:lstStyle/>
          <a:p>
            <a:pPr lvl="1"/>
            <a:r>
              <a:rPr lang="en-US" sz="2200" b="1" dirty="0" smtClean="0"/>
              <a:t>Timely information</a:t>
            </a:r>
          </a:p>
          <a:p>
            <a:pPr lvl="2"/>
            <a:r>
              <a:rPr lang="en-US" sz="2200" dirty="0" smtClean="0"/>
              <a:t>Timely reporting</a:t>
            </a:r>
          </a:p>
          <a:p>
            <a:pPr lvl="2"/>
            <a:r>
              <a:rPr lang="en-US" sz="2200" dirty="0" smtClean="0"/>
              <a:t>Paper-base to web-base</a:t>
            </a:r>
          </a:p>
          <a:p>
            <a:pPr lvl="1"/>
            <a:r>
              <a:rPr lang="en-US" sz="2200" b="1" dirty="0" smtClean="0"/>
              <a:t>Data quality assurance</a:t>
            </a:r>
          </a:p>
          <a:p>
            <a:pPr lvl="2"/>
            <a:r>
              <a:rPr lang="en-US" sz="2200" dirty="0" smtClean="0"/>
              <a:t>Dimension of data quality</a:t>
            </a:r>
            <a:endParaRPr lang="en-US" sz="2200" dirty="0"/>
          </a:p>
          <a:p>
            <a:pPr lvl="1"/>
            <a:r>
              <a:rPr lang="en-US" sz="2200" b="1" dirty="0" smtClean="0"/>
              <a:t>Regular monitoring and feedback</a:t>
            </a:r>
          </a:p>
          <a:p>
            <a:pPr lvl="2"/>
            <a:r>
              <a:rPr lang="en-US" sz="2200" dirty="0" smtClean="0"/>
              <a:t>Review the progress / challenges</a:t>
            </a:r>
          </a:p>
          <a:p>
            <a:pPr lvl="2"/>
            <a:r>
              <a:rPr lang="en-US" sz="2200" dirty="0" smtClean="0"/>
              <a:t>Fill the gap</a:t>
            </a:r>
          </a:p>
          <a:p>
            <a:pPr lvl="1"/>
            <a:r>
              <a:rPr lang="en-US" sz="2200" b="1" dirty="0" smtClean="0"/>
              <a:t>Standard SOP and Procedure</a:t>
            </a:r>
          </a:p>
          <a:p>
            <a:pPr lvl="2"/>
            <a:r>
              <a:rPr lang="en-US" sz="2200" dirty="0" smtClean="0"/>
              <a:t>M&amp;E plan</a:t>
            </a:r>
          </a:p>
          <a:p>
            <a:pPr lvl="2"/>
            <a:r>
              <a:rPr lang="en-US" sz="2200" dirty="0" smtClean="0"/>
              <a:t>Data management SOP</a:t>
            </a:r>
          </a:p>
          <a:p>
            <a:pPr marL="914400" lvl="2" indent="0">
              <a:buNone/>
            </a:pPr>
            <a:r>
              <a:rPr lang="en-US" sz="2200" dirty="0" smtClean="0"/>
              <a:t>	</a:t>
            </a:r>
          </a:p>
          <a:p>
            <a:endParaRPr lang="en-US" sz="2200" dirty="0"/>
          </a:p>
        </p:txBody>
      </p:sp>
      <p:grpSp>
        <p:nvGrpSpPr>
          <p:cNvPr id="5" name="Group 4"/>
          <p:cNvGrpSpPr/>
          <p:nvPr/>
        </p:nvGrpSpPr>
        <p:grpSpPr>
          <a:xfrm>
            <a:off x="4781093" y="1424998"/>
            <a:ext cx="4311994" cy="1607346"/>
            <a:chOff x="4267200" y="1424998"/>
            <a:chExt cx="4572000" cy="1607346"/>
          </a:xfrm>
        </p:grpSpPr>
        <p:pic>
          <p:nvPicPr>
            <p:cNvPr id="2050" name="Picture 2" descr="D:\download (1)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00" y="1424998"/>
              <a:ext cx="1981200" cy="1607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D:\computerscienceandtechnology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806" y="1513885"/>
              <a:ext cx="2178394" cy="1429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ight Arrow 3"/>
            <p:cNvSpPr/>
            <p:nvPr/>
          </p:nvSpPr>
          <p:spPr>
            <a:xfrm>
              <a:off x="6248400" y="2133600"/>
              <a:ext cx="412406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 descr="D:\updated_qualit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2" y="3590345"/>
            <a:ext cx="1452462" cy="96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regular-monitoring-250x2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210" y="3166021"/>
            <a:ext cx="1799877" cy="187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imag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220" y="4953000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15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79"/>
          <p:cNvSpPr>
            <a:spLocks noGrp="1"/>
          </p:cNvSpPr>
          <p:nvPr>
            <p:ph type="title"/>
          </p:nvPr>
        </p:nvSpPr>
        <p:spPr>
          <a:xfrm>
            <a:off x="380998" y="460132"/>
            <a:ext cx="8610600" cy="57606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Data Flow Chart &amp; Reporting for GF financed </a:t>
            </a:r>
            <a:r>
              <a:rPr lang="en-US" sz="2400" dirty="0" err="1" smtClean="0">
                <a:solidFill>
                  <a:schemeClr val="tx1"/>
                </a:solidFill>
              </a:rPr>
              <a:t>programmes</a:t>
            </a:r>
            <a:endParaRPr lang="en-GB" sz="2400" dirty="0">
              <a:solidFill>
                <a:schemeClr val="tx1"/>
              </a:solidFill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380998" y="2485765"/>
            <a:ext cx="4024310" cy="870776"/>
            <a:chOff x="32184" y="1706925"/>
            <a:chExt cx="4193317" cy="1036277"/>
          </a:xfrm>
        </p:grpSpPr>
        <p:sp>
          <p:nvSpPr>
            <p:cNvPr id="2" name="Isosceles Triangle 1"/>
            <p:cNvSpPr/>
            <p:nvPr/>
          </p:nvSpPr>
          <p:spPr>
            <a:xfrm>
              <a:off x="3048000" y="1752600"/>
              <a:ext cx="1177501" cy="990602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PR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1986274" y="1752600"/>
              <a:ext cx="833126" cy="83820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Local Fund Agent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Bevel 27"/>
            <p:cNvSpPr/>
            <p:nvPr/>
          </p:nvSpPr>
          <p:spPr>
            <a:xfrm>
              <a:off x="32184" y="1706925"/>
              <a:ext cx="1695450" cy="883875"/>
            </a:xfrm>
            <a:prstGeom prst="bevel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GFATM Secretariat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7" name="Oval 76"/>
          <p:cNvSpPr/>
          <p:nvPr/>
        </p:nvSpPr>
        <p:spPr>
          <a:xfrm>
            <a:off x="4604588" y="2133600"/>
            <a:ext cx="2266993" cy="70433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30 days after reporting period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2987636" y="2936651"/>
            <a:ext cx="48873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1958946" y="2945271"/>
            <a:ext cx="30165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7297351" y="2240936"/>
            <a:ext cx="1389448" cy="3359132"/>
            <a:chOff x="7239000" y="1415562"/>
            <a:chExt cx="1447800" cy="3997568"/>
          </a:xfrm>
        </p:grpSpPr>
        <p:sp>
          <p:nvSpPr>
            <p:cNvPr id="7" name="Rectangle 6"/>
            <p:cNvSpPr/>
            <p:nvPr/>
          </p:nvSpPr>
          <p:spPr>
            <a:xfrm>
              <a:off x="7239000" y="1415562"/>
              <a:ext cx="1447800" cy="399756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7239000" y="1524000"/>
              <a:ext cx="1447800" cy="1219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MOHS</a:t>
              </a:r>
            </a:p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NAP/NTP/</a:t>
              </a:r>
            </a:p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NMCP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239000" y="3048000"/>
              <a:ext cx="1447800" cy="8382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State</a:t>
              </a:r>
              <a:r>
                <a:rPr lang="en-US" sz="1400" dirty="0" smtClean="0">
                  <a:solidFill>
                    <a:schemeClr val="tx1"/>
                  </a:solidFill>
                </a:rPr>
                <a:t>/</a:t>
              </a:r>
            </a:p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Region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239000" y="4267200"/>
              <a:ext cx="1447800" cy="762000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TMOs</a:t>
              </a:r>
              <a:endParaRPr lang="en-GB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7924800" y="3886200"/>
              <a:ext cx="0" cy="3048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7924800" y="2743200"/>
              <a:ext cx="0" cy="3048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5189617" y="5791200"/>
            <a:ext cx="3363927" cy="897382"/>
            <a:chOff x="3429000" y="5515708"/>
            <a:chExt cx="3505200" cy="1067938"/>
          </a:xfrm>
        </p:grpSpPr>
        <p:sp>
          <p:nvSpPr>
            <p:cNvPr id="13" name="Oval 12"/>
            <p:cNvSpPr/>
            <p:nvPr/>
          </p:nvSpPr>
          <p:spPr>
            <a:xfrm>
              <a:off x="3429000" y="5515709"/>
              <a:ext cx="1752600" cy="106793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Village/</a:t>
              </a:r>
            </a:p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volunteer level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181600" y="5515708"/>
              <a:ext cx="1752600" cy="106793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RHC/SC level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 flipV="1">
            <a:off x="3988271" y="2743200"/>
            <a:ext cx="3309080" cy="12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7992075" y="5444918"/>
            <a:ext cx="0" cy="25612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3" name="Group 72"/>
          <p:cNvGrpSpPr/>
          <p:nvPr/>
        </p:nvGrpSpPr>
        <p:grpSpPr>
          <a:xfrm>
            <a:off x="3476369" y="1371600"/>
            <a:ext cx="2797178" cy="1126073"/>
            <a:chOff x="3257550" y="381000"/>
            <a:chExt cx="2914650" cy="1340094"/>
          </a:xfrm>
        </p:grpSpPr>
        <p:sp>
          <p:nvSpPr>
            <p:cNvPr id="5" name="Rectangle 4"/>
            <p:cNvSpPr/>
            <p:nvPr/>
          </p:nvSpPr>
          <p:spPr>
            <a:xfrm>
              <a:off x="3257550" y="381000"/>
              <a:ext cx="2914650" cy="8382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Myanmar Health Sector Coordinating Committee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>
              <a:off x="3588727" y="1326906"/>
              <a:ext cx="0" cy="3941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5" name="Straight Arrow Connector 74"/>
          <p:cNvCxnSpPr/>
          <p:nvPr/>
        </p:nvCxnSpPr>
        <p:spPr>
          <a:xfrm>
            <a:off x="533400" y="5277454"/>
            <a:ext cx="109610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12953" y="5439430"/>
            <a:ext cx="1495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Reporting and Feedback</a:t>
            </a:r>
            <a:endParaRPr lang="en-US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71581" y="3152636"/>
            <a:ext cx="400110" cy="17869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 smtClean="0"/>
              <a:t>Routine Reporting</a:t>
            </a:r>
            <a:endParaRPr lang="en-US" sz="1400" dirty="0"/>
          </a:p>
        </p:txBody>
      </p:sp>
      <p:sp>
        <p:nvSpPr>
          <p:cNvPr id="12" name="6-Point Star 11"/>
          <p:cNvSpPr/>
          <p:nvPr/>
        </p:nvSpPr>
        <p:spPr>
          <a:xfrm>
            <a:off x="8763000" y="4897165"/>
            <a:ext cx="304800" cy="337888"/>
          </a:xfrm>
          <a:prstGeom prst="star6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6-Point Star 45"/>
          <p:cNvSpPr/>
          <p:nvPr/>
        </p:nvSpPr>
        <p:spPr>
          <a:xfrm>
            <a:off x="8763000" y="5883866"/>
            <a:ext cx="304800" cy="337888"/>
          </a:xfrm>
          <a:prstGeom prst="star6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/>
          <p:cNvCxnSpPr>
            <a:stCxn id="51" idx="6"/>
          </p:cNvCxnSpPr>
          <p:nvPr/>
        </p:nvCxnSpPr>
        <p:spPr>
          <a:xfrm>
            <a:off x="6871581" y="5124288"/>
            <a:ext cx="40011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3581400" y="4643633"/>
            <a:ext cx="3290181" cy="929346"/>
            <a:chOff x="3733800" y="4643633"/>
            <a:chExt cx="3358363" cy="929346"/>
          </a:xfrm>
        </p:grpSpPr>
        <p:sp>
          <p:nvSpPr>
            <p:cNvPr id="49" name="Oval 48"/>
            <p:cNvSpPr/>
            <p:nvPr/>
          </p:nvSpPr>
          <p:spPr>
            <a:xfrm>
              <a:off x="3733800" y="4643633"/>
              <a:ext cx="1681963" cy="89738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INGO/NGO level (SR)</a:t>
              </a:r>
            </a:p>
          </p:txBody>
        </p:sp>
        <p:sp>
          <p:nvSpPr>
            <p:cNvPr id="51" name="Oval 50"/>
            <p:cNvSpPr/>
            <p:nvPr/>
          </p:nvSpPr>
          <p:spPr>
            <a:xfrm>
              <a:off x="5410200" y="4675597"/>
              <a:ext cx="1681963" cy="89738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Hospital</a:t>
              </a:r>
            </a:p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(P&amp;P) level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4229100" y="3356541"/>
            <a:ext cx="38100" cy="13689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61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7496"/>
            <a:ext cx="7010400" cy="81575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</a:rPr>
              <a:t>Assessment of Data Quality and Quality of Care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5301208"/>
          </a:xfrm>
        </p:spPr>
        <p:txBody>
          <a:bodyPr>
            <a:noAutofit/>
          </a:bodyPr>
          <a:lstStyle/>
          <a:p>
            <a:r>
              <a:rPr lang="en-US" sz="2200" b="1" dirty="0" smtClean="0">
                <a:solidFill>
                  <a:schemeClr val="tx1"/>
                </a:solidFill>
              </a:rPr>
              <a:t>LFA assessments</a:t>
            </a:r>
            <a:endParaRPr lang="en-US" sz="22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2200" dirty="0" smtClean="0">
                <a:solidFill>
                  <a:schemeClr val="tx1"/>
                </a:solidFill>
              </a:rPr>
              <a:t>M&amp;E systems assessment</a:t>
            </a:r>
          </a:p>
          <a:p>
            <a:pPr>
              <a:buFontTx/>
              <a:buChar char="-"/>
            </a:pPr>
            <a:r>
              <a:rPr lang="en-US" sz="2200" dirty="0" smtClean="0">
                <a:solidFill>
                  <a:schemeClr val="tx1"/>
                </a:solidFill>
              </a:rPr>
              <a:t>Programmatic Spot-checks</a:t>
            </a:r>
          </a:p>
          <a:p>
            <a:pPr>
              <a:buFontTx/>
              <a:buChar char="-"/>
            </a:pPr>
            <a:r>
              <a:rPr lang="en-US" sz="2200" dirty="0" smtClean="0">
                <a:solidFill>
                  <a:schemeClr val="tx1"/>
                </a:solidFill>
              </a:rPr>
              <a:t>Targeted Health Facility Assessment </a:t>
            </a:r>
          </a:p>
          <a:p>
            <a:pPr>
              <a:buFontTx/>
              <a:buChar char="-"/>
            </a:pPr>
            <a:r>
              <a:rPr lang="en-US" sz="2200" dirty="0" smtClean="0">
                <a:solidFill>
                  <a:schemeClr val="tx1"/>
                </a:solidFill>
              </a:rPr>
              <a:t>Targeted Data Quality Review</a:t>
            </a:r>
          </a:p>
          <a:p>
            <a:pPr>
              <a:buFontTx/>
              <a:buChar char="-"/>
            </a:pPr>
            <a:r>
              <a:rPr lang="en-US" sz="2200" dirty="0" smtClean="0">
                <a:solidFill>
                  <a:schemeClr val="tx1"/>
                </a:solidFill>
              </a:rPr>
              <a:t>Special Studies</a:t>
            </a:r>
            <a:endParaRPr lang="en-US" sz="2200" dirty="0">
              <a:solidFill>
                <a:schemeClr val="tx1"/>
              </a:solidFill>
            </a:endParaRPr>
          </a:p>
          <a:p>
            <a:r>
              <a:rPr lang="en-US" sz="2200" b="1" dirty="0" smtClean="0">
                <a:solidFill>
                  <a:schemeClr val="tx1"/>
                </a:solidFill>
              </a:rPr>
              <a:t>PR visits</a:t>
            </a:r>
          </a:p>
          <a:p>
            <a:pPr>
              <a:buFontTx/>
              <a:buChar char="-"/>
            </a:pPr>
            <a:r>
              <a:rPr lang="en-US" sz="2200" dirty="0" smtClean="0">
                <a:solidFill>
                  <a:schemeClr val="tx1"/>
                </a:solidFill>
              </a:rPr>
              <a:t>DQA (</a:t>
            </a:r>
            <a:r>
              <a:rPr lang="en-US" sz="1800" dirty="0" smtClean="0">
                <a:solidFill>
                  <a:schemeClr val="tx1"/>
                </a:solidFill>
              </a:rPr>
              <a:t>Data quality assessment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</a:p>
          <a:p>
            <a:pPr>
              <a:buFontTx/>
              <a:buChar char="-"/>
            </a:pPr>
            <a:r>
              <a:rPr lang="en-US" sz="2200" dirty="0" smtClean="0">
                <a:solidFill>
                  <a:schemeClr val="tx1"/>
                </a:solidFill>
              </a:rPr>
              <a:t>Programmatic field visit and RSQA 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    (</a:t>
            </a:r>
            <a:r>
              <a:rPr lang="en-US" sz="1800" dirty="0" smtClean="0">
                <a:solidFill>
                  <a:schemeClr val="tx1"/>
                </a:solidFill>
              </a:rPr>
              <a:t>Rapid service quality assessment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</a:p>
          <a:p>
            <a:pPr>
              <a:buFontTx/>
              <a:buChar char="-"/>
            </a:pPr>
            <a:r>
              <a:rPr lang="en-US" sz="2200" dirty="0" smtClean="0">
                <a:solidFill>
                  <a:schemeClr val="tx1"/>
                </a:solidFill>
              </a:rPr>
              <a:t>Logistic monitoring visit</a:t>
            </a:r>
          </a:p>
          <a:p>
            <a:pPr>
              <a:buFontTx/>
              <a:buChar char="-"/>
            </a:pPr>
            <a:endParaRPr lang="en-US" sz="22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410200" y="1196752"/>
            <a:ext cx="3429000" cy="5055344"/>
            <a:chOff x="5410200" y="1196752"/>
            <a:chExt cx="3429000" cy="5055344"/>
          </a:xfrm>
        </p:grpSpPr>
        <p:graphicFrame>
          <p:nvGraphicFramePr>
            <p:cNvPr id="4" name="Diagram 3"/>
            <p:cNvGraphicFramePr/>
            <p:nvPr>
              <p:extLst>
                <p:ext uri="{D42A27DB-BD31-4B8C-83A1-F6EECF244321}">
                  <p14:modId xmlns:p14="http://schemas.microsoft.com/office/powerpoint/2010/main" val="1109388843"/>
                </p:ext>
              </p:extLst>
            </p:nvPr>
          </p:nvGraphicFramePr>
          <p:xfrm>
            <a:off x="5410200" y="1705496"/>
            <a:ext cx="3429000" cy="4546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Title 1"/>
            <p:cNvSpPr txBox="1">
              <a:spLocks/>
            </p:cNvSpPr>
            <p:nvPr/>
          </p:nvSpPr>
          <p:spPr bwMode="auto">
            <a:xfrm>
              <a:off x="5410200" y="1196752"/>
              <a:ext cx="3429000" cy="815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lang="en-GB" sz="2800" b="1" kern="1200">
                  <a:solidFill>
                    <a:schemeClr val="bg2">
                      <a:lumMod val="50000"/>
                    </a:schemeClr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  <a:lvl2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6F6F6F"/>
                  </a:solidFill>
                  <a:latin typeface="Arial" charset="0"/>
                  <a:cs typeface="Arial" charset="0"/>
                </a:defRPr>
              </a:lvl2pPr>
              <a:lvl3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6F6F6F"/>
                  </a:solidFill>
                  <a:latin typeface="Arial" charset="0"/>
                  <a:cs typeface="Arial" charset="0"/>
                </a:defRPr>
              </a:lvl3pPr>
              <a:lvl4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6F6F6F"/>
                  </a:solidFill>
                  <a:latin typeface="Arial" charset="0"/>
                  <a:cs typeface="Arial" charset="0"/>
                </a:defRPr>
              </a:lvl4pPr>
              <a:lvl5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6F6F6F"/>
                  </a:solidFill>
                  <a:latin typeface="Arial" charset="0"/>
                  <a:cs typeface="Arial" charset="0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17375E"/>
                  </a:solidFill>
                  <a:latin typeface="Arial" charset="0"/>
                  <a:cs typeface="Arial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17375E"/>
                  </a:solidFill>
                  <a:latin typeface="Arial" charset="0"/>
                  <a:cs typeface="Arial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17375E"/>
                  </a:solidFill>
                  <a:latin typeface="Arial" charset="0"/>
                  <a:cs typeface="Arial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rgbClr val="17375E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+mj-lt"/>
                </a:rPr>
                <a:t>Data Quality elements assessed</a:t>
              </a:r>
              <a:endParaRPr lang="en-US" sz="1600" dirty="0">
                <a:solidFill>
                  <a:schemeClr val="tx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288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-304800"/>
            <a:ext cx="7010400" cy="81575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</a:rPr>
              <a:t>Examples of steps on Data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V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erification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P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rocess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19256" cy="57150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Informing the central disease control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Site selection (</a:t>
            </a:r>
            <a:r>
              <a:rPr lang="en-US" sz="2000" dirty="0" err="1" smtClean="0">
                <a:solidFill>
                  <a:schemeClr val="tx1"/>
                </a:solidFill>
              </a:rPr>
              <a:t>e.g</a:t>
            </a:r>
            <a:r>
              <a:rPr lang="en-US" sz="2000" dirty="0" smtClean="0">
                <a:solidFill>
                  <a:schemeClr val="tx1"/>
                </a:solidFill>
              </a:rPr>
              <a:t> volunteer/Hospital -  Service delivery points )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Indicator selection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Period selection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Review of previously submitted report by assessment team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Field visit (</a:t>
            </a:r>
            <a:r>
              <a:rPr lang="en-US" sz="2000" dirty="0" err="1" smtClean="0">
                <a:solidFill>
                  <a:schemeClr val="tx1"/>
                </a:solidFill>
              </a:rPr>
              <a:t>e.g</a:t>
            </a:r>
            <a:r>
              <a:rPr lang="en-US" sz="2000" dirty="0" smtClean="0">
                <a:solidFill>
                  <a:schemeClr val="tx1"/>
                </a:solidFill>
              </a:rPr>
              <a:t> Central / State/Region/ Township/ Service delivery points)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Checking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Data quality- Verify  the reported data and data from primary  sources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System/service assessment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Identify the gap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During debriefing, discuss the action to be taken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Final report with recommendations to </a:t>
            </a:r>
            <a:r>
              <a:rPr lang="en-US" sz="2000" dirty="0">
                <a:solidFill>
                  <a:schemeClr val="tx1"/>
                </a:solidFill>
              </a:rPr>
              <a:t>C</a:t>
            </a:r>
            <a:r>
              <a:rPr lang="en-US" sz="2000" dirty="0" smtClean="0">
                <a:solidFill>
                  <a:schemeClr val="tx1"/>
                </a:solidFill>
              </a:rPr>
              <a:t>entral </a:t>
            </a:r>
            <a:r>
              <a:rPr lang="en-US" sz="2000" dirty="0">
                <a:solidFill>
                  <a:schemeClr val="tx1"/>
                </a:solidFill>
              </a:rPr>
              <a:t>L</a:t>
            </a:r>
            <a:r>
              <a:rPr lang="en-US" sz="2000" dirty="0" smtClean="0">
                <a:solidFill>
                  <a:schemeClr val="tx1"/>
                </a:solidFill>
              </a:rPr>
              <a:t>evel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Follow up on the recommendation (action points)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22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OPS">
  <a:themeElements>
    <a:clrScheme name="UNOPS colour">
      <a:dk1>
        <a:sysClr val="windowText" lastClr="000000"/>
      </a:dk1>
      <a:lt1>
        <a:sysClr val="window" lastClr="FFFFFF"/>
      </a:lt1>
      <a:dk2>
        <a:srgbClr val="0092D1"/>
      </a:dk2>
      <a:lt2>
        <a:srgbClr val="D7D2D5"/>
      </a:lt2>
      <a:accent1>
        <a:srgbClr val="FFC72C"/>
      </a:accent1>
      <a:accent2>
        <a:srgbClr val="97D700"/>
      </a:accent2>
      <a:accent3>
        <a:srgbClr val="4EC3E0"/>
      </a:accent3>
      <a:accent4>
        <a:srgbClr val="FF6900"/>
      </a:accent4>
      <a:accent5>
        <a:srgbClr val="004976"/>
      </a:accent5>
      <a:accent6>
        <a:srgbClr val="991E66"/>
      </a:accent6>
      <a:hlink>
        <a:srgbClr val="0092D1"/>
      </a:hlink>
      <a:folHlink>
        <a:srgbClr val="0074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UNOPS</Template>
  <TotalTime>3276</TotalTime>
  <Words>668</Words>
  <Application>Microsoft Office PowerPoint</Application>
  <PresentationFormat>On-screen Show (4:3)</PresentationFormat>
  <Paragraphs>176</Paragraphs>
  <Slides>13</Slides>
  <Notes>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UNOPS</vt:lpstr>
      <vt:lpstr>Importance of Monitoring &amp; Evaluation in Relation to Programme Implementation</vt:lpstr>
      <vt:lpstr>        The Global Fund financed programmes</vt:lpstr>
      <vt:lpstr>Key Coverage Indicators (Examples)</vt:lpstr>
      <vt:lpstr>Monitoring and Evaluation Flow   </vt:lpstr>
      <vt:lpstr>The components of a Functional M&amp;E System</vt:lpstr>
      <vt:lpstr>Characteristics of functional M&amp;E system</vt:lpstr>
      <vt:lpstr>Data Flow Chart &amp; Reporting for GF financed programmes</vt:lpstr>
      <vt:lpstr>Assessment of Data Quality and Quality of Care</vt:lpstr>
      <vt:lpstr>Examples of steps on Data Verification Process</vt:lpstr>
      <vt:lpstr>    Township Medical Officers’ Roles in M&amp;E</vt:lpstr>
      <vt:lpstr>PowerPoint Presentation</vt:lpstr>
      <vt:lpstr>PowerPoint Presentation</vt:lpstr>
      <vt:lpstr>PowerPoint Presentation</vt:lpstr>
    </vt:vector>
  </TitlesOfParts>
  <Company>UNOPS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for SHDs, ROs, TLs, and TMOs on Managed Cash Flow- SOPs</dc:title>
  <dc:creator>Aye YUPAR</dc:creator>
  <cp:lastModifiedBy>Sai Bo Bo HTET AUNG</cp:lastModifiedBy>
  <cp:revision>304</cp:revision>
  <cp:lastPrinted>2017-10-21T11:22:17Z</cp:lastPrinted>
  <dcterms:created xsi:type="dcterms:W3CDTF">2015-02-23T03:16:56Z</dcterms:created>
  <dcterms:modified xsi:type="dcterms:W3CDTF">2017-11-23T07:43:59Z</dcterms:modified>
</cp:coreProperties>
</file>